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7" r:id="rId1"/>
  </p:sldMasterIdLst>
  <p:notesMasterIdLst>
    <p:notesMasterId r:id="rId18"/>
  </p:notesMasterIdLst>
  <p:sldIdLst>
    <p:sldId id="256" r:id="rId2"/>
    <p:sldId id="257" r:id="rId3"/>
    <p:sldId id="263" r:id="rId4"/>
    <p:sldId id="275" r:id="rId5"/>
    <p:sldId id="265" r:id="rId6"/>
    <p:sldId id="267" r:id="rId7"/>
    <p:sldId id="289" r:id="rId8"/>
    <p:sldId id="290" r:id="rId9"/>
    <p:sldId id="291" r:id="rId10"/>
    <p:sldId id="292" r:id="rId11"/>
    <p:sldId id="293" r:id="rId12"/>
    <p:sldId id="294" r:id="rId13"/>
    <p:sldId id="280" r:id="rId14"/>
    <p:sldId id="295" r:id="rId15"/>
    <p:sldId id="296" r:id="rId16"/>
    <p:sldId id="284" r:id="rId17"/>
  </p:sldIdLst>
  <p:sldSz cx="9144000" cy="5143500" type="screen16x9"/>
  <p:notesSz cx="6858000" cy="9144000"/>
  <p:embeddedFontLst>
    <p:embeddedFont>
      <p:font typeface="Jua" panose="020B0604020202020204" charset="-127"/>
      <p:regular r:id="rId19"/>
    </p:embeddedFont>
    <p:embeddedFont>
      <p:font typeface="Garamond" panose="02020404030301010803" pitchFamily="18" charset="0"/>
      <p:regular r:id="rId20"/>
      <p:bold r:id="rId21"/>
      <p:italic r:id="rId22"/>
    </p:embeddedFont>
    <p:embeddedFont>
      <p:font typeface="Maven Pro" panose="020B0604020202020204" charset="0"/>
      <p:regular r:id="rId23"/>
      <p:bold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57DAB48-8FC4-4429-8F63-3E45AE51815A}">
  <a:tblStyle styleId="{957DAB48-8FC4-4429-8F63-3E45AE51815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7" d="100"/>
          <a:sy n="127" d="100"/>
        </p:scale>
        <p:origin x="40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dirty="0">
                <a:latin typeface="Garamond" panose="02020404030301010803" pitchFamily="18" charset="0"/>
              </a:rPr>
              <a:t>© 2024 Carolyn D. Townes, OFS</a:t>
            </a:r>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ad36770f4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ad36770f4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dirty="0">
                <a:latin typeface="Garamond" panose="02020404030301010803" pitchFamily="18" charset="0"/>
              </a:rPr>
              <a:t>© 2024 Carolyn D. Townes, OFS</a:t>
            </a:r>
          </a:p>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12e7e504fd2_0_8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 name="Google Shape;509;g12e7e504fd2_0_8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dirty="0">
                <a:latin typeface="Garamond" panose="02020404030301010803" pitchFamily="18" charset="0"/>
              </a:rPr>
              <a:t>© 2024 Carolyn D. Townes, OFS</a:t>
            </a: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6"/>
        <p:cNvGrpSpPr/>
        <p:nvPr/>
      </p:nvGrpSpPr>
      <p:grpSpPr>
        <a:xfrm>
          <a:off x="0" y="0"/>
          <a:ext cx="0" cy="0"/>
          <a:chOff x="0" y="0"/>
          <a:chExt cx="0" cy="0"/>
        </a:xfrm>
      </p:grpSpPr>
      <p:sp>
        <p:nvSpPr>
          <p:cNvPr id="1167" name="Google Shape;1167;g12e7e504fd2_0_8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8" name="Google Shape;1168;g12e7e504fd2_0_8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dirty="0">
                <a:latin typeface="Garamond" panose="02020404030301010803" pitchFamily="18" charset="0"/>
              </a:rPr>
              <a:t>© 2024 Carolyn D. Townes, OFS</a:t>
            </a:r>
          </a:p>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12e7e504fd2_0_7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1" name="Google Shape;581;g12e7e504fd2_0_7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dirty="0">
                <a:latin typeface="Garamond" panose="02020404030301010803" pitchFamily="18" charset="0"/>
              </a:rPr>
              <a:t>© 2024 Carolyn D. Townes, OFS</a:t>
            </a:r>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12e7e504fd2_0_7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3" name="Google Shape;663;g12e7e504fd2_0_7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dirty="0">
                <a:latin typeface="Garamond" panose="02020404030301010803" pitchFamily="18" charset="0"/>
              </a:rPr>
              <a:t>© 2024 Carolyn D. Townes, OFS</a:t>
            </a:r>
          </a:p>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12e7e504fd2_0_7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3" name="Google Shape;663;g12e7e504fd2_0_7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dirty="0">
                <a:latin typeface="Garamond" panose="02020404030301010803" pitchFamily="18" charset="0"/>
              </a:rPr>
              <a:t>© 2024 Carolyn D. Townes, OFS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719820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12e7e504fd2_0_7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3" name="Google Shape;663;g12e7e504fd2_0_7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dirty="0">
                <a:latin typeface="Garamond" panose="02020404030301010803" pitchFamily="18" charset="0"/>
              </a:rPr>
              <a:t>© 2024 Carolyn D. Townes, OFS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4026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12e7e504fd2_0_7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3" name="Google Shape;663;g12e7e504fd2_0_7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dirty="0">
                <a:latin typeface="Garamond" panose="02020404030301010803" pitchFamily="18" charset="0"/>
              </a:rPr>
              <a:t>© 2024 Carolyn D. Townes, OFS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251591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12e7e504fd2_0_7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3" name="Google Shape;663;g12e7e504fd2_0_7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dirty="0">
                <a:latin typeface="Garamond" panose="02020404030301010803" pitchFamily="18" charset="0"/>
              </a:rPr>
              <a:t>© 2024 Carolyn D. Townes, OFS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81221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12e7e504fd2_0_7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3" name="Google Shape;663;g12e7e504fd2_0_7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dirty="0">
                <a:latin typeface="Garamond" panose="02020404030301010803" pitchFamily="18" charset="0"/>
              </a:rPr>
              <a:t>© 2024 Carolyn D. Townes, OFS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4036453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12e7e504fd2_0_7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3" name="Google Shape;663;g12e7e504fd2_0_7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dirty="0">
                <a:latin typeface="Garamond" panose="02020404030301010803" pitchFamily="18" charset="0"/>
              </a:rPr>
              <a:t>© 2024 Carolyn D. Townes, OFS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3074113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2"/>
        <p:cNvGrpSpPr/>
        <p:nvPr/>
      </p:nvGrpSpPr>
      <p:grpSpPr>
        <a:xfrm>
          <a:off x="0" y="0"/>
          <a:ext cx="0" cy="0"/>
          <a:chOff x="0" y="0"/>
          <a:chExt cx="0" cy="0"/>
        </a:xfrm>
      </p:grpSpPr>
      <p:sp>
        <p:nvSpPr>
          <p:cNvPr id="1413" name="Google Shape;1413;ge9f12e5670_0_7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4" name="Google Shape;1414;ge9f12e5670_0_7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dirty="0">
                <a:latin typeface="Garamond" panose="02020404030301010803" pitchFamily="18" charset="0"/>
              </a:rPr>
              <a:t>© 2024 Carolyn D. Townes, OFS</a:t>
            </a:r>
          </a:p>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2"/>
        <p:cNvGrpSpPr/>
        <p:nvPr/>
      </p:nvGrpSpPr>
      <p:grpSpPr>
        <a:xfrm>
          <a:off x="0" y="0"/>
          <a:ext cx="0" cy="0"/>
          <a:chOff x="0" y="0"/>
          <a:chExt cx="0" cy="0"/>
        </a:xfrm>
      </p:grpSpPr>
      <p:sp>
        <p:nvSpPr>
          <p:cNvPr id="1413" name="Google Shape;1413;ge9f12e5670_0_7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4" name="Google Shape;1414;ge9f12e5670_0_7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dirty="0">
                <a:latin typeface="Garamond" panose="02020404030301010803" pitchFamily="18" charset="0"/>
              </a:rPr>
              <a:t>© 2024 Carolyn D. Townes, OFS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6421870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2"/>
        <p:cNvGrpSpPr/>
        <p:nvPr/>
      </p:nvGrpSpPr>
      <p:grpSpPr>
        <a:xfrm>
          <a:off x="0" y="0"/>
          <a:ext cx="0" cy="0"/>
          <a:chOff x="0" y="0"/>
          <a:chExt cx="0" cy="0"/>
        </a:xfrm>
      </p:grpSpPr>
      <p:sp>
        <p:nvSpPr>
          <p:cNvPr id="1413" name="Google Shape;1413;ge9f12e5670_0_7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4" name="Google Shape;1414;ge9f12e5670_0_7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dirty="0">
                <a:latin typeface="Garamond" panose="02020404030301010803" pitchFamily="18" charset="0"/>
              </a:rPr>
              <a:t>© 2024 Carolyn D. Townes, OFS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7839047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p:cNvGrpSpPr/>
        <p:nvPr/>
      </p:nvGrpSpPr>
      <p:grpSpPr>
        <a:xfrm>
          <a:off x="0" y="0"/>
          <a:ext cx="0" cy="0"/>
          <a:chOff x="0" y="0"/>
          <a:chExt cx="0" cy="0"/>
        </a:xfrm>
      </p:grpSpPr>
      <p:sp>
        <p:nvSpPr>
          <p:cNvPr id="1567" name="Google Shape;1567;g12e7e504fd2_0_8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8" name="Google Shape;1568;g12e7e504fd2_0_8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0" dirty="0">
                <a:latin typeface="Garamond" panose="02020404030301010803" pitchFamily="18" charset="0"/>
              </a:rPr>
              <a:t>© 2024 Carolyn D. Townes, OFS</a:t>
            </a:r>
            <a:endParaRPr sz="1200" b="0" dirty="0">
              <a:latin typeface="Garamond" panose="02020404030301010803"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8"/>
        <p:cNvGrpSpPr/>
        <p:nvPr/>
      </p:nvGrpSpPr>
      <p:grpSpPr>
        <a:xfrm>
          <a:off x="0" y="0"/>
          <a:ext cx="0" cy="0"/>
          <a:chOff x="0" y="0"/>
          <a:chExt cx="0" cy="0"/>
        </a:xfrm>
      </p:grpSpPr>
      <p:sp>
        <p:nvSpPr>
          <p:cNvPr id="9" name="Google Shape;9;p2"/>
          <p:cNvSpPr txBox="1">
            <a:spLocks noGrp="1"/>
          </p:cNvSpPr>
          <p:nvPr>
            <p:ph type="subTitle" idx="1"/>
          </p:nvPr>
        </p:nvSpPr>
        <p:spPr>
          <a:xfrm rot="-584">
            <a:off x="2807100" y="3450043"/>
            <a:ext cx="3529800" cy="355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a:endParaRPr/>
          </a:p>
        </p:txBody>
      </p:sp>
      <p:sp>
        <p:nvSpPr>
          <p:cNvPr id="10" name="Google Shape;10;p2"/>
          <p:cNvSpPr txBox="1">
            <a:spLocks noGrp="1"/>
          </p:cNvSpPr>
          <p:nvPr>
            <p:ph type="ctrTitle"/>
          </p:nvPr>
        </p:nvSpPr>
        <p:spPr>
          <a:xfrm>
            <a:off x="1914300" y="1123900"/>
            <a:ext cx="5315400" cy="15936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191919"/>
              </a:buClr>
              <a:buSzPts val="5200"/>
              <a:buNone/>
              <a:defRPr sz="5000" b="0">
                <a:latin typeface="Merienda One"/>
                <a:ea typeface="Merienda One"/>
                <a:cs typeface="Merienda One"/>
                <a:sym typeface="Merienda One"/>
              </a:defRPr>
            </a:lvl1pPr>
            <a:lvl2pPr lvl="1" rtl="0">
              <a:spcBef>
                <a:spcPts val="0"/>
              </a:spcBef>
              <a:spcAft>
                <a:spcPts val="0"/>
              </a:spcAft>
              <a:buClr>
                <a:srgbClr val="191919"/>
              </a:buClr>
              <a:buSzPts val="5200"/>
              <a:buNone/>
              <a:defRPr sz="5200">
                <a:solidFill>
                  <a:srgbClr val="191919"/>
                </a:solidFill>
              </a:defRPr>
            </a:lvl2pPr>
            <a:lvl3pPr lvl="2" rtl="0">
              <a:spcBef>
                <a:spcPts val="0"/>
              </a:spcBef>
              <a:spcAft>
                <a:spcPts val="0"/>
              </a:spcAft>
              <a:buClr>
                <a:srgbClr val="191919"/>
              </a:buClr>
              <a:buSzPts val="5200"/>
              <a:buNone/>
              <a:defRPr sz="5200">
                <a:solidFill>
                  <a:srgbClr val="191919"/>
                </a:solidFill>
              </a:defRPr>
            </a:lvl3pPr>
            <a:lvl4pPr lvl="3" rtl="0">
              <a:spcBef>
                <a:spcPts val="0"/>
              </a:spcBef>
              <a:spcAft>
                <a:spcPts val="0"/>
              </a:spcAft>
              <a:buClr>
                <a:srgbClr val="191919"/>
              </a:buClr>
              <a:buSzPts val="5200"/>
              <a:buNone/>
              <a:defRPr sz="5200">
                <a:solidFill>
                  <a:srgbClr val="191919"/>
                </a:solidFill>
              </a:defRPr>
            </a:lvl4pPr>
            <a:lvl5pPr lvl="4" rtl="0">
              <a:spcBef>
                <a:spcPts val="0"/>
              </a:spcBef>
              <a:spcAft>
                <a:spcPts val="0"/>
              </a:spcAft>
              <a:buClr>
                <a:srgbClr val="191919"/>
              </a:buClr>
              <a:buSzPts val="5200"/>
              <a:buNone/>
              <a:defRPr sz="5200">
                <a:solidFill>
                  <a:srgbClr val="191919"/>
                </a:solidFill>
              </a:defRPr>
            </a:lvl5pPr>
            <a:lvl6pPr lvl="5" rtl="0">
              <a:spcBef>
                <a:spcPts val="0"/>
              </a:spcBef>
              <a:spcAft>
                <a:spcPts val="0"/>
              </a:spcAft>
              <a:buClr>
                <a:srgbClr val="191919"/>
              </a:buClr>
              <a:buSzPts val="5200"/>
              <a:buNone/>
              <a:defRPr sz="5200">
                <a:solidFill>
                  <a:srgbClr val="191919"/>
                </a:solidFill>
              </a:defRPr>
            </a:lvl6pPr>
            <a:lvl7pPr lvl="6" rtl="0">
              <a:spcBef>
                <a:spcPts val="0"/>
              </a:spcBef>
              <a:spcAft>
                <a:spcPts val="0"/>
              </a:spcAft>
              <a:buClr>
                <a:srgbClr val="191919"/>
              </a:buClr>
              <a:buSzPts val="5200"/>
              <a:buNone/>
              <a:defRPr sz="5200">
                <a:solidFill>
                  <a:srgbClr val="191919"/>
                </a:solidFill>
              </a:defRPr>
            </a:lvl7pPr>
            <a:lvl8pPr lvl="7" rtl="0">
              <a:spcBef>
                <a:spcPts val="0"/>
              </a:spcBef>
              <a:spcAft>
                <a:spcPts val="0"/>
              </a:spcAft>
              <a:buClr>
                <a:srgbClr val="191919"/>
              </a:buClr>
              <a:buSzPts val="5200"/>
              <a:buNone/>
              <a:defRPr sz="5200">
                <a:solidFill>
                  <a:srgbClr val="191919"/>
                </a:solidFill>
              </a:defRPr>
            </a:lvl8pPr>
            <a:lvl9pPr lvl="8" rtl="0">
              <a:spcBef>
                <a:spcPts val="0"/>
              </a:spcBef>
              <a:spcAft>
                <a:spcPts val="0"/>
              </a:spcAft>
              <a:buClr>
                <a:srgbClr val="191919"/>
              </a:buClr>
              <a:buSzPts val="5200"/>
              <a:buNone/>
              <a:defRPr sz="5200">
                <a:solidFill>
                  <a:srgbClr val="191919"/>
                </a:solidFill>
              </a:defRPr>
            </a:lvl9pPr>
          </a:lstStyle>
          <a:p>
            <a:endParaRPr/>
          </a:p>
        </p:txBody>
      </p:sp>
      <p:sp>
        <p:nvSpPr>
          <p:cNvPr id="11" name="Google Shape;11;p2"/>
          <p:cNvSpPr txBox="1">
            <a:spLocks noGrp="1"/>
          </p:cNvSpPr>
          <p:nvPr>
            <p:ph type="subTitle" idx="2"/>
          </p:nvPr>
        </p:nvSpPr>
        <p:spPr>
          <a:xfrm>
            <a:off x="1495800" y="2717500"/>
            <a:ext cx="6152400" cy="4980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5"/>
              </a:buClr>
              <a:buSzPts val="3000"/>
              <a:buFont typeface="Merienda One"/>
              <a:buNone/>
              <a:defRPr sz="3000">
                <a:solidFill>
                  <a:schemeClr val="accent5"/>
                </a:solidFill>
                <a:latin typeface="Merienda One"/>
                <a:ea typeface="Merienda One"/>
                <a:cs typeface="Merienda One"/>
                <a:sym typeface="Merienda One"/>
              </a:defRPr>
            </a:lvl1pPr>
            <a:lvl2pPr lvl="1">
              <a:spcBef>
                <a:spcPts val="0"/>
              </a:spcBef>
              <a:spcAft>
                <a:spcPts val="0"/>
              </a:spcAft>
              <a:buClr>
                <a:schemeClr val="accent5"/>
              </a:buClr>
              <a:buSzPts val="3000"/>
              <a:buFont typeface="Merienda One"/>
              <a:buNone/>
              <a:defRPr sz="3000">
                <a:solidFill>
                  <a:schemeClr val="accent5"/>
                </a:solidFill>
                <a:latin typeface="Merienda One"/>
                <a:ea typeface="Merienda One"/>
                <a:cs typeface="Merienda One"/>
                <a:sym typeface="Merienda One"/>
              </a:defRPr>
            </a:lvl2pPr>
            <a:lvl3pPr lvl="2">
              <a:spcBef>
                <a:spcPts val="1600"/>
              </a:spcBef>
              <a:spcAft>
                <a:spcPts val="0"/>
              </a:spcAft>
              <a:buClr>
                <a:schemeClr val="accent5"/>
              </a:buClr>
              <a:buSzPts val="3000"/>
              <a:buFont typeface="Merienda One"/>
              <a:buNone/>
              <a:defRPr sz="3000">
                <a:solidFill>
                  <a:schemeClr val="accent5"/>
                </a:solidFill>
                <a:latin typeface="Merienda One"/>
                <a:ea typeface="Merienda One"/>
                <a:cs typeface="Merienda One"/>
                <a:sym typeface="Merienda One"/>
              </a:defRPr>
            </a:lvl3pPr>
            <a:lvl4pPr lvl="3">
              <a:spcBef>
                <a:spcPts val="1600"/>
              </a:spcBef>
              <a:spcAft>
                <a:spcPts val="0"/>
              </a:spcAft>
              <a:buClr>
                <a:schemeClr val="accent5"/>
              </a:buClr>
              <a:buSzPts val="3000"/>
              <a:buFont typeface="Merienda One"/>
              <a:buNone/>
              <a:defRPr sz="3000">
                <a:solidFill>
                  <a:schemeClr val="accent5"/>
                </a:solidFill>
                <a:latin typeface="Merienda One"/>
                <a:ea typeface="Merienda One"/>
                <a:cs typeface="Merienda One"/>
                <a:sym typeface="Merienda One"/>
              </a:defRPr>
            </a:lvl4pPr>
            <a:lvl5pPr lvl="4">
              <a:spcBef>
                <a:spcPts val="1600"/>
              </a:spcBef>
              <a:spcAft>
                <a:spcPts val="0"/>
              </a:spcAft>
              <a:buClr>
                <a:schemeClr val="accent5"/>
              </a:buClr>
              <a:buSzPts val="3000"/>
              <a:buFont typeface="Merienda One"/>
              <a:buNone/>
              <a:defRPr sz="3000">
                <a:solidFill>
                  <a:schemeClr val="accent5"/>
                </a:solidFill>
                <a:latin typeface="Merienda One"/>
                <a:ea typeface="Merienda One"/>
                <a:cs typeface="Merienda One"/>
                <a:sym typeface="Merienda One"/>
              </a:defRPr>
            </a:lvl5pPr>
            <a:lvl6pPr lvl="5">
              <a:spcBef>
                <a:spcPts val="1600"/>
              </a:spcBef>
              <a:spcAft>
                <a:spcPts val="0"/>
              </a:spcAft>
              <a:buClr>
                <a:schemeClr val="accent5"/>
              </a:buClr>
              <a:buSzPts val="3000"/>
              <a:buFont typeface="Merienda One"/>
              <a:buNone/>
              <a:defRPr sz="3000">
                <a:solidFill>
                  <a:schemeClr val="accent5"/>
                </a:solidFill>
                <a:latin typeface="Merienda One"/>
                <a:ea typeface="Merienda One"/>
                <a:cs typeface="Merienda One"/>
                <a:sym typeface="Merienda One"/>
              </a:defRPr>
            </a:lvl6pPr>
            <a:lvl7pPr lvl="6">
              <a:spcBef>
                <a:spcPts val="1600"/>
              </a:spcBef>
              <a:spcAft>
                <a:spcPts val="0"/>
              </a:spcAft>
              <a:buClr>
                <a:schemeClr val="accent5"/>
              </a:buClr>
              <a:buSzPts val="3000"/>
              <a:buFont typeface="Merienda One"/>
              <a:buNone/>
              <a:defRPr sz="3000">
                <a:solidFill>
                  <a:schemeClr val="accent5"/>
                </a:solidFill>
                <a:latin typeface="Merienda One"/>
                <a:ea typeface="Merienda One"/>
                <a:cs typeface="Merienda One"/>
                <a:sym typeface="Merienda One"/>
              </a:defRPr>
            </a:lvl7pPr>
            <a:lvl8pPr lvl="7">
              <a:spcBef>
                <a:spcPts val="1600"/>
              </a:spcBef>
              <a:spcAft>
                <a:spcPts val="0"/>
              </a:spcAft>
              <a:buClr>
                <a:schemeClr val="accent5"/>
              </a:buClr>
              <a:buSzPts val="3000"/>
              <a:buFont typeface="Merienda One"/>
              <a:buNone/>
              <a:defRPr sz="3000">
                <a:solidFill>
                  <a:schemeClr val="accent5"/>
                </a:solidFill>
                <a:latin typeface="Merienda One"/>
                <a:ea typeface="Merienda One"/>
                <a:cs typeface="Merienda One"/>
                <a:sym typeface="Merienda One"/>
              </a:defRPr>
            </a:lvl8pPr>
            <a:lvl9pPr lvl="8">
              <a:spcBef>
                <a:spcPts val="1600"/>
              </a:spcBef>
              <a:spcAft>
                <a:spcPts val="1600"/>
              </a:spcAft>
              <a:buClr>
                <a:schemeClr val="accent5"/>
              </a:buClr>
              <a:buSzPts val="3000"/>
              <a:buFont typeface="Merienda One"/>
              <a:buNone/>
              <a:defRPr sz="3000">
                <a:solidFill>
                  <a:schemeClr val="accent5"/>
                </a:solidFill>
                <a:latin typeface="Merienda One"/>
                <a:ea typeface="Merienda One"/>
                <a:cs typeface="Merienda One"/>
                <a:sym typeface="Merienda One"/>
              </a:defRPr>
            </a:lvl9pPr>
          </a:lstStyle>
          <a:p>
            <a:endParaRPr/>
          </a:p>
        </p:txBody>
      </p:sp>
      <p:pic>
        <p:nvPicPr>
          <p:cNvPr id="12" name="Google Shape;12;p2"/>
          <p:cNvPicPr preferRelativeResize="0"/>
          <p:nvPr/>
        </p:nvPicPr>
        <p:blipFill>
          <a:blip r:embed="rId3">
            <a:alphaModFix/>
          </a:blip>
          <a:stretch>
            <a:fillRect/>
          </a:stretch>
        </p:blipFill>
        <p:spPr>
          <a:xfrm rot="-1176830">
            <a:off x="8064656" y="1720505"/>
            <a:ext cx="229781" cy="313549"/>
          </a:xfrm>
          <a:prstGeom prst="rect">
            <a:avLst/>
          </a:prstGeom>
          <a:noFill/>
          <a:ln>
            <a:noFill/>
          </a:ln>
        </p:spPr>
      </p:pic>
      <p:pic>
        <p:nvPicPr>
          <p:cNvPr id="13" name="Google Shape;13;p2"/>
          <p:cNvPicPr preferRelativeResize="0"/>
          <p:nvPr/>
        </p:nvPicPr>
        <p:blipFill>
          <a:blip r:embed="rId4">
            <a:alphaModFix/>
          </a:blip>
          <a:stretch>
            <a:fillRect/>
          </a:stretch>
        </p:blipFill>
        <p:spPr>
          <a:xfrm rot="-1813129">
            <a:off x="8517971" y="1631412"/>
            <a:ext cx="585550" cy="595376"/>
          </a:xfrm>
          <a:prstGeom prst="rect">
            <a:avLst/>
          </a:prstGeom>
          <a:noFill/>
          <a:ln>
            <a:noFill/>
          </a:ln>
        </p:spPr>
      </p:pic>
      <p:pic>
        <p:nvPicPr>
          <p:cNvPr id="14" name="Google Shape;14;p2"/>
          <p:cNvPicPr preferRelativeResize="0"/>
          <p:nvPr/>
        </p:nvPicPr>
        <p:blipFill>
          <a:blip r:embed="rId5">
            <a:alphaModFix/>
          </a:blip>
          <a:stretch>
            <a:fillRect/>
          </a:stretch>
        </p:blipFill>
        <p:spPr>
          <a:xfrm>
            <a:off x="7544275" y="2342435"/>
            <a:ext cx="1975124" cy="3436379"/>
          </a:xfrm>
          <a:prstGeom prst="rect">
            <a:avLst/>
          </a:prstGeom>
          <a:noFill/>
          <a:ln>
            <a:noFill/>
          </a:ln>
        </p:spPr>
      </p:pic>
      <p:pic>
        <p:nvPicPr>
          <p:cNvPr id="15" name="Google Shape;15;p2"/>
          <p:cNvPicPr preferRelativeResize="0"/>
          <p:nvPr/>
        </p:nvPicPr>
        <p:blipFill>
          <a:blip r:embed="rId3">
            <a:alphaModFix/>
          </a:blip>
          <a:stretch>
            <a:fillRect/>
          </a:stretch>
        </p:blipFill>
        <p:spPr>
          <a:xfrm rot="9623170">
            <a:off x="933712" y="4030520"/>
            <a:ext cx="229781" cy="313549"/>
          </a:xfrm>
          <a:prstGeom prst="rect">
            <a:avLst/>
          </a:prstGeom>
          <a:noFill/>
          <a:ln>
            <a:noFill/>
          </a:ln>
        </p:spPr>
      </p:pic>
      <p:pic>
        <p:nvPicPr>
          <p:cNvPr id="16" name="Google Shape;16;p2"/>
          <p:cNvPicPr preferRelativeResize="0"/>
          <p:nvPr/>
        </p:nvPicPr>
        <p:blipFill>
          <a:blip r:embed="rId4">
            <a:alphaModFix/>
          </a:blip>
          <a:stretch>
            <a:fillRect/>
          </a:stretch>
        </p:blipFill>
        <p:spPr>
          <a:xfrm rot="8986871">
            <a:off x="124628" y="3837786"/>
            <a:ext cx="585550" cy="595376"/>
          </a:xfrm>
          <a:prstGeom prst="rect">
            <a:avLst/>
          </a:prstGeom>
          <a:noFill/>
          <a:ln>
            <a:noFill/>
          </a:ln>
        </p:spPr>
      </p:pic>
      <p:pic>
        <p:nvPicPr>
          <p:cNvPr id="17" name="Google Shape;17;p2"/>
          <p:cNvPicPr preferRelativeResize="0"/>
          <p:nvPr/>
        </p:nvPicPr>
        <p:blipFill>
          <a:blip r:embed="rId5">
            <a:alphaModFix/>
          </a:blip>
          <a:stretch>
            <a:fillRect/>
          </a:stretch>
        </p:blipFill>
        <p:spPr>
          <a:xfrm rot="10800000">
            <a:off x="-375550" y="-674365"/>
            <a:ext cx="1975124" cy="343637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8"/>
        <p:cNvGrpSpPr/>
        <p:nvPr/>
      </p:nvGrpSpPr>
      <p:grpSpPr>
        <a:xfrm>
          <a:off x="0" y="0"/>
          <a:ext cx="0" cy="0"/>
          <a:chOff x="0" y="0"/>
          <a:chExt cx="0" cy="0"/>
        </a:xfrm>
      </p:grpSpPr>
      <p:sp>
        <p:nvSpPr>
          <p:cNvPr id="19" name="Google Shape;19;p3"/>
          <p:cNvSpPr txBox="1">
            <a:spLocks noGrp="1"/>
          </p:cNvSpPr>
          <p:nvPr>
            <p:ph type="title"/>
          </p:nvPr>
        </p:nvSpPr>
        <p:spPr>
          <a:xfrm>
            <a:off x="2391900" y="3113675"/>
            <a:ext cx="43602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3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0" name="Google Shape;20;p3"/>
          <p:cNvSpPr txBox="1">
            <a:spLocks noGrp="1"/>
          </p:cNvSpPr>
          <p:nvPr>
            <p:ph type="title" idx="2" hasCustomPrompt="1"/>
          </p:nvPr>
        </p:nvSpPr>
        <p:spPr>
          <a:xfrm>
            <a:off x="4127400" y="1137925"/>
            <a:ext cx="889200" cy="19170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75000"/>
              </a:lnSpc>
              <a:spcBef>
                <a:spcPts val="1000"/>
              </a:spcBef>
              <a:spcAft>
                <a:spcPts val="0"/>
              </a:spcAft>
              <a:buSzPts val="6000"/>
              <a:buNone/>
              <a:defRPr sz="7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1" name="Google Shape;21;p3"/>
          <p:cNvSpPr txBox="1">
            <a:spLocks noGrp="1"/>
          </p:cNvSpPr>
          <p:nvPr>
            <p:ph type="subTitle" idx="1"/>
          </p:nvPr>
        </p:nvSpPr>
        <p:spPr>
          <a:xfrm rot="473">
            <a:off x="2409675" y="3912800"/>
            <a:ext cx="4360200" cy="3984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
        <p:nvSpPr>
          <p:cNvPr id="24" name="Google Shape;24;p4"/>
          <p:cNvSpPr txBox="1">
            <a:spLocks noGrp="1"/>
          </p:cNvSpPr>
          <p:nvPr>
            <p:ph type="body" idx="1"/>
          </p:nvPr>
        </p:nvSpPr>
        <p:spPr>
          <a:xfrm>
            <a:off x="720000" y="1237083"/>
            <a:ext cx="7704000" cy="33663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accent2"/>
              </a:buClr>
              <a:buSzPts val="1400"/>
              <a:buChar char="●"/>
              <a:defRPr sz="1200">
                <a:solidFill>
                  <a:srgbClr val="434343"/>
                </a:solidFill>
              </a:defRPr>
            </a:lvl1pPr>
            <a:lvl2pPr marL="914400" lvl="1" indent="-317500" rtl="0">
              <a:lnSpc>
                <a:spcPct val="115000"/>
              </a:lnSpc>
              <a:spcBef>
                <a:spcPts val="0"/>
              </a:spcBef>
              <a:spcAft>
                <a:spcPts val="0"/>
              </a:spcAft>
              <a:buClr>
                <a:srgbClr val="434343"/>
              </a:buClr>
              <a:buSzPts val="1400"/>
              <a:buChar char="○"/>
              <a:defRPr sz="1200">
                <a:solidFill>
                  <a:srgbClr val="434343"/>
                </a:solidFill>
              </a:defRPr>
            </a:lvl2pPr>
            <a:lvl3pPr marL="1371600" lvl="2" indent="-317500" rtl="0">
              <a:lnSpc>
                <a:spcPct val="115000"/>
              </a:lnSpc>
              <a:spcBef>
                <a:spcPts val="0"/>
              </a:spcBef>
              <a:spcAft>
                <a:spcPts val="0"/>
              </a:spcAft>
              <a:buClr>
                <a:srgbClr val="434343"/>
              </a:buClr>
              <a:buSzPts val="1400"/>
              <a:buChar char="■"/>
              <a:defRPr>
                <a:solidFill>
                  <a:srgbClr val="434343"/>
                </a:solidFill>
              </a:defRPr>
            </a:lvl3pPr>
            <a:lvl4pPr marL="1828800" lvl="3" indent="-317500" rtl="0">
              <a:lnSpc>
                <a:spcPct val="115000"/>
              </a:lnSpc>
              <a:spcBef>
                <a:spcPts val="1600"/>
              </a:spcBef>
              <a:spcAft>
                <a:spcPts val="0"/>
              </a:spcAft>
              <a:buClr>
                <a:srgbClr val="434343"/>
              </a:buClr>
              <a:buSzPts val="1400"/>
              <a:buChar char="●"/>
              <a:defRPr>
                <a:solidFill>
                  <a:srgbClr val="434343"/>
                </a:solidFill>
              </a:defRPr>
            </a:lvl4pPr>
            <a:lvl5pPr marL="2286000" lvl="4" indent="-317500" rtl="0">
              <a:lnSpc>
                <a:spcPct val="115000"/>
              </a:lnSpc>
              <a:spcBef>
                <a:spcPts val="1600"/>
              </a:spcBef>
              <a:spcAft>
                <a:spcPts val="0"/>
              </a:spcAft>
              <a:buClr>
                <a:srgbClr val="434343"/>
              </a:buClr>
              <a:buSzPts val="1400"/>
              <a:buChar char="○"/>
              <a:defRPr>
                <a:solidFill>
                  <a:srgbClr val="434343"/>
                </a:solidFill>
              </a:defRPr>
            </a:lvl5pPr>
            <a:lvl6pPr marL="2743200" lvl="5" indent="-317500" rtl="0">
              <a:lnSpc>
                <a:spcPct val="115000"/>
              </a:lnSpc>
              <a:spcBef>
                <a:spcPts val="1600"/>
              </a:spcBef>
              <a:spcAft>
                <a:spcPts val="0"/>
              </a:spcAft>
              <a:buClr>
                <a:srgbClr val="434343"/>
              </a:buClr>
              <a:buSzPts val="1400"/>
              <a:buChar char="■"/>
              <a:defRPr>
                <a:solidFill>
                  <a:srgbClr val="434343"/>
                </a:solidFill>
              </a:defRPr>
            </a:lvl6pPr>
            <a:lvl7pPr marL="3200400" lvl="6" indent="-317500" rtl="0">
              <a:lnSpc>
                <a:spcPct val="115000"/>
              </a:lnSpc>
              <a:spcBef>
                <a:spcPts val="1600"/>
              </a:spcBef>
              <a:spcAft>
                <a:spcPts val="0"/>
              </a:spcAft>
              <a:buClr>
                <a:srgbClr val="434343"/>
              </a:buClr>
              <a:buSzPts val="1400"/>
              <a:buChar char="●"/>
              <a:defRPr>
                <a:solidFill>
                  <a:srgbClr val="434343"/>
                </a:solidFill>
              </a:defRPr>
            </a:lvl7pPr>
            <a:lvl8pPr marL="3657600" lvl="7" indent="-317500" rtl="0">
              <a:lnSpc>
                <a:spcPct val="115000"/>
              </a:lnSpc>
              <a:spcBef>
                <a:spcPts val="1600"/>
              </a:spcBef>
              <a:spcAft>
                <a:spcPts val="0"/>
              </a:spcAft>
              <a:buClr>
                <a:srgbClr val="434343"/>
              </a:buClr>
              <a:buSzPts val="1400"/>
              <a:buChar char="○"/>
              <a:defRPr>
                <a:solidFill>
                  <a:srgbClr val="434343"/>
                </a:solidFill>
              </a:defRPr>
            </a:lvl8pPr>
            <a:lvl9pPr marL="4114800" lvl="8" indent="-317500" rtl="0">
              <a:lnSpc>
                <a:spcPct val="115000"/>
              </a:lnSpc>
              <a:spcBef>
                <a:spcPts val="1600"/>
              </a:spcBef>
              <a:spcAft>
                <a:spcPts val="1600"/>
              </a:spcAft>
              <a:buClr>
                <a:srgbClr val="434343"/>
              </a:buClr>
              <a:buSzPts val="1400"/>
              <a:buChar char="■"/>
              <a:defRPr>
                <a:solidFill>
                  <a:srgbClr val="434343"/>
                </a:solidFill>
              </a:defRPr>
            </a:lvl9pPr>
          </a:lstStyle>
          <a:p>
            <a:endParaRPr/>
          </a:p>
        </p:txBody>
      </p:sp>
      <p:pic>
        <p:nvPicPr>
          <p:cNvPr id="25" name="Google Shape;25;p4"/>
          <p:cNvPicPr preferRelativeResize="0"/>
          <p:nvPr/>
        </p:nvPicPr>
        <p:blipFill>
          <a:blip r:embed="rId3">
            <a:alphaModFix/>
          </a:blip>
          <a:stretch>
            <a:fillRect/>
          </a:stretch>
        </p:blipFill>
        <p:spPr>
          <a:xfrm rot="-9595682" flipH="1">
            <a:off x="7948825" y="3085275"/>
            <a:ext cx="1468101" cy="2554226"/>
          </a:xfrm>
          <a:prstGeom prst="rect">
            <a:avLst/>
          </a:prstGeom>
          <a:noFill/>
          <a:ln>
            <a:noFill/>
          </a:ln>
        </p:spPr>
      </p:pic>
      <p:pic>
        <p:nvPicPr>
          <p:cNvPr id="26" name="Google Shape;26;p4"/>
          <p:cNvPicPr preferRelativeResize="0"/>
          <p:nvPr/>
        </p:nvPicPr>
        <p:blipFill>
          <a:blip r:embed="rId3">
            <a:alphaModFix/>
          </a:blip>
          <a:stretch>
            <a:fillRect/>
          </a:stretch>
        </p:blipFill>
        <p:spPr>
          <a:xfrm rot="1403733" flipH="1">
            <a:off x="-546751" y="-590925"/>
            <a:ext cx="1468101" cy="255422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blipFill>
          <a:blip r:embed="rId2">
            <a:alphaModFix/>
          </a:blip>
          <a:stretch>
            <a:fillRect/>
          </a:stretch>
        </a:blipFill>
        <a:effectLst/>
      </p:bgPr>
    </p:bg>
    <p:spTree>
      <p:nvGrpSpPr>
        <p:cNvPr id="1" name="Shape 27"/>
        <p:cNvGrpSpPr/>
        <p:nvPr/>
      </p:nvGrpSpPr>
      <p:grpSpPr>
        <a:xfrm>
          <a:off x="0" y="0"/>
          <a:ext cx="0" cy="0"/>
          <a:chOff x="0" y="0"/>
          <a:chExt cx="0" cy="0"/>
        </a:xfrm>
      </p:grpSpPr>
      <p:sp>
        <p:nvSpPr>
          <p:cNvPr id="28" name="Google Shape;28;p5"/>
          <p:cNvSpPr txBox="1">
            <a:spLocks noGrp="1"/>
          </p:cNvSpPr>
          <p:nvPr>
            <p:ph type="subTitle" idx="1"/>
          </p:nvPr>
        </p:nvSpPr>
        <p:spPr>
          <a:xfrm>
            <a:off x="1337250" y="2306813"/>
            <a:ext cx="1570200" cy="330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000"/>
              <a:buFont typeface="Jua"/>
              <a:buNone/>
              <a:defRPr sz="2000">
                <a:solidFill>
                  <a:schemeClr val="accent5"/>
                </a:solidFill>
                <a:latin typeface="Merienda One"/>
                <a:ea typeface="Merienda One"/>
                <a:cs typeface="Merienda One"/>
                <a:sym typeface="Merienda One"/>
              </a:defRPr>
            </a:lvl1pPr>
            <a:lvl2pPr lvl="1" algn="ctr">
              <a:lnSpc>
                <a:spcPct val="100000"/>
              </a:lnSpc>
              <a:spcBef>
                <a:spcPts val="0"/>
              </a:spcBef>
              <a:spcAft>
                <a:spcPts val="0"/>
              </a:spcAft>
              <a:buSzPts val="2000"/>
              <a:buFont typeface="Jua"/>
              <a:buNone/>
              <a:defRPr sz="2000" b="1">
                <a:latin typeface="Jua"/>
                <a:ea typeface="Jua"/>
                <a:cs typeface="Jua"/>
                <a:sym typeface="Jua"/>
              </a:defRPr>
            </a:lvl2pPr>
            <a:lvl3pPr lvl="2" algn="ctr">
              <a:lnSpc>
                <a:spcPct val="100000"/>
              </a:lnSpc>
              <a:spcBef>
                <a:spcPts val="1600"/>
              </a:spcBef>
              <a:spcAft>
                <a:spcPts val="0"/>
              </a:spcAft>
              <a:buSzPts val="2000"/>
              <a:buFont typeface="Jua"/>
              <a:buNone/>
              <a:defRPr sz="2000" b="1">
                <a:latin typeface="Jua"/>
                <a:ea typeface="Jua"/>
                <a:cs typeface="Jua"/>
                <a:sym typeface="Jua"/>
              </a:defRPr>
            </a:lvl3pPr>
            <a:lvl4pPr lvl="3" algn="ctr">
              <a:lnSpc>
                <a:spcPct val="100000"/>
              </a:lnSpc>
              <a:spcBef>
                <a:spcPts val="1600"/>
              </a:spcBef>
              <a:spcAft>
                <a:spcPts val="0"/>
              </a:spcAft>
              <a:buSzPts val="2000"/>
              <a:buFont typeface="Jua"/>
              <a:buNone/>
              <a:defRPr sz="2000" b="1">
                <a:latin typeface="Jua"/>
                <a:ea typeface="Jua"/>
                <a:cs typeface="Jua"/>
                <a:sym typeface="Jua"/>
              </a:defRPr>
            </a:lvl4pPr>
            <a:lvl5pPr lvl="4" algn="ctr">
              <a:lnSpc>
                <a:spcPct val="100000"/>
              </a:lnSpc>
              <a:spcBef>
                <a:spcPts val="1600"/>
              </a:spcBef>
              <a:spcAft>
                <a:spcPts val="0"/>
              </a:spcAft>
              <a:buSzPts val="2000"/>
              <a:buFont typeface="Jua"/>
              <a:buNone/>
              <a:defRPr sz="2000" b="1">
                <a:latin typeface="Jua"/>
                <a:ea typeface="Jua"/>
                <a:cs typeface="Jua"/>
                <a:sym typeface="Jua"/>
              </a:defRPr>
            </a:lvl5pPr>
            <a:lvl6pPr lvl="5" algn="ctr">
              <a:lnSpc>
                <a:spcPct val="100000"/>
              </a:lnSpc>
              <a:spcBef>
                <a:spcPts val="1600"/>
              </a:spcBef>
              <a:spcAft>
                <a:spcPts val="0"/>
              </a:spcAft>
              <a:buSzPts val="2000"/>
              <a:buFont typeface="Jua"/>
              <a:buNone/>
              <a:defRPr sz="2000" b="1">
                <a:latin typeface="Jua"/>
                <a:ea typeface="Jua"/>
                <a:cs typeface="Jua"/>
                <a:sym typeface="Jua"/>
              </a:defRPr>
            </a:lvl6pPr>
            <a:lvl7pPr lvl="6" algn="ctr">
              <a:lnSpc>
                <a:spcPct val="100000"/>
              </a:lnSpc>
              <a:spcBef>
                <a:spcPts val="1600"/>
              </a:spcBef>
              <a:spcAft>
                <a:spcPts val="0"/>
              </a:spcAft>
              <a:buSzPts val="2000"/>
              <a:buFont typeface="Jua"/>
              <a:buNone/>
              <a:defRPr sz="2000" b="1">
                <a:latin typeface="Jua"/>
                <a:ea typeface="Jua"/>
                <a:cs typeface="Jua"/>
                <a:sym typeface="Jua"/>
              </a:defRPr>
            </a:lvl7pPr>
            <a:lvl8pPr lvl="7" algn="ctr">
              <a:lnSpc>
                <a:spcPct val="100000"/>
              </a:lnSpc>
              <a:spcBef>
                <a:spcPts val="1600"/>
              </a:spcBef>
              <a:spcAft>
                <a:spcPts val="0"/>
              </a:spcAft>
              <a:buSzPts val="2000"/>
              <a:buFont typeface="Jua"/>
              <a:buNone/>
              <a:defRPr sz="2000" b="1">
                <a:latin typeface="Jua"/>
                <a:ea typeface="Jua"/>
                <a:cs typeface="Jua"/>
                <a:sym typeface="Jua"/>
              </a:defRPr>
            </a:lvl8pPr>
            <a:lvl9pPr lvl="8" algn="ctr">
              <a:lnSpc>
                <a:spcPct val="100000"/>
              </a:lnSpc>
              <a:spcBef>
                <a:spcPts val="1600"/>
              </a:spcBef>
              <a:spcAft>
                <a:spcPts val="1600"/>
              </a:spcAft>
              <a:buSzPts val="2000"/>
              <a:buFont typeface="Jua"/>
              <a:buNone/>
              <a:defRPr sz="2000" b="1">
                <a:latin typeface="Jua"/>
                <a:ea typeface="Jua"/>
                <a:cs typeface="Jua"/>
                <a:sym typeface="Jua"/>
              </a:defRPr>
            </a:lvl9pPr>
          </a:lstStyle>
          <a:p>
            <a:endParaRPr/>
          </a:p>
        </p:txBody>
      </p:sp>
      <p:sp>
        <p:nvSpPr>
          <p:cNvPr id="29" name="Google Shape;29;p5"/>
          <p:cNvSpPr txBox="1">
            <a:spLocks noGrp="1"/>
          </p:cNvSpPr>
          <p:nvPr>
            <p:ph type="subTitle" idx="2"/>
          </p:nvPr>
        </p:nvSpPr>
        <p:spPr>
          <a:xfrm>
            <a:off x="6259950" y="2306813"/>
            <a:ext cx="1570200" cy="330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Jua"/>
              <a:buNone/>
              <a:defRPr sz="2000">
                <a:solidFill>
                  <a:schemeClr val="lt2"/>
                </a:solidFill>
                <a:latin typeface="Merienda One"/>
                <a:ea typeface="Merienda One"/>
                <a:cs typeface="Merienda One"/>
                <a:sym typeface="Merienda One"/>
              </a:defRPr>
            </a:lvl1pPr>
            <a:lvl2pPr lvl="1" algn="ctr" rtl="0">
              <a:lnSpc>
                <a:spcPct val="100000"/>
              </a:lnSpc>
              <a:spcBef>
                <a:spcPts val="0"/>
              </a:spcBef>
              <a:spcAft>
                <a:spcPts val="0"/>
              </a:spcAft>
              <a:buSzPts val="2000"/>
              <a:buFont typeface="Jua"/>
              <a:buNone/>
              <a:defRPr sz="2000" b="1">
                <a:latin typeface="Jua"/>
                <a:ea typeface="Jua"/>
                <a:cs typeface="Jua"/>
                <a:sym typeface="Jua"/>
              </a:defRPr>
            </a:lvl2pPr>
            <a:lvl3pPr lvl="2" algn="ctr" rtl="0">
              <a:lnSpc>
                <a:spcPct val="100000"/>
              </a:lnSpc>
              <a:spcBef>
                <a:spcPts val="1600"/>
              </a:spcBef>
              <a:spcAft>
                <a:spcPts val="0"/>
              </a:spcAft>
              <a:buSzPts val="2000"/>
              <a:buFont typeface="Jua"/>
              <a:buNone/>
              <a:defRPr sz="2000" b="1">
                <a:latin typeface="Jua"/>
                <a:ea typeface="Jua"/>
                <a:cs typeface="Jua"/>
                <a:sym typeface="Jua"/>
              </a:defRPr>
            </a:lvl3pPr>
            <a:lvl4pPr lvl="3" algn="ctr" rtl="0">
              <a:lnSpc>
                <a:spcPct val="100000"/>
              </a:lnSpc>
              <a:spcBef>
                <a:spcPts val="1600"/>
              </a:spcBef>
              <a:spcAft>
                <a:spcPts val="0"/>
              </a:spcAft>
              <a:buSzPts val="2000"/>
              <a:buFont typeface="Jua"/>
              <a:buNone/>
              <a:defRPr sz="2000" b="1">
                <a:latin typeface="Jua"/>
                <a:ea typeface="Jua"/>
                <a:cs typeface="Jua"/>
                <a:sym typeface="Jua"/>
              </a:defRPr>
            </a:lvl4pPr>
            <a:lvl5pPr lvl="4" algn="ctr" rtl="0">
              <a:lnSpc>
                <a:spcPct val="100000"/>
              </a:lnSpc>
              <a:spcBef>
                <a:spcPts val="1600"/>
              </a:spcBef>
              <a:spcAft>
                <a:spcPts val="0"/>
              </a:spcAft>
              <a:buSzPts val="2000"/>
              <a:buFont typeface="Jua"/>
              <a:buNone/>
              <a:defRPr sz="2000" b="1">
                <a:latin typeface="Jua"/>
                <a:ea typeface="Jua"/>
                <a:cs typeface="Jua"/>
                <a:sym typeface="Jua"/>
              </a:defRPr>
            </a:lvl5pPr>
            <a:lvl6pPr lvl="5" algn="ctr" rtl="0">
              <a:lnSpc>
                <a:spcPct val="100000"/>
              </a:lnSpc>
              <a:spcBef>
                <a:spcPts val="1600"/>
              </a:spcBef>
              <a:spcAft>
                <a:spcPts val="0"/>
              </a:spcAft>
              <a:buSzPts val="2000"/>
              <a:buFont typeface="Jua"/>
              <a:buNone/>
              <a:defRPr sz="2000" b="1">
                <a:latin typeface="Jua"/>
                <a:ea typeface="Jua"/>
                <a:cs typeface="Jua"/>
                <a:sym typeface="Jua"/>
              </a:defRPr>
            </a:lvl6pPr>
            <a:lvl7pPr lvl="6" algn="ctr" rtl="0">
              <a:lnSpc>
                <a:spcPct val="100000"/>
              </a:lnSpc>
              <a:spcBef>
                <a:spcPts val="1600"/>
              </a:spcBef>
              <a:spcAft>
                <a:spcPts val="0"/>
              </a:spcAft>
              <a:buSzPts val="2000"/>
              <a:buFont typeface="Jua"/>
              <a:buNone/>
              <a:defRPr sz="2000" b="1">
                <a:latin typeface="Jua"/>
                <a:ea typeface="Jua"/>
                <a:cs typeface="Jua"/>
                <a:sym typeface="Jua"/>
              </a:defRPr>
            </a:lvl7pPr>
            <a:lvl8pPr lvl="7" algn="ctr" rtl="0">
              <a:lnSpc>
                <a:spcPct val="100000"/>
              </a:lnSpc>
              <a:spcBef>
                <a:spcPts val="1600"/>
              </a:spcBef>
              <a:spcAft>
                <a:spcPts val="0"/>
              </a:spcAft>
              <a:buSzPts val="2000"/>
              <a:buFont typeface="Jua"/>
              <a:buNone/>
              <a:defRPr sz="2000" b="1">
                <a:latin typeface="Jua"/>
                <a:ea typeface="Jua"/>
                <a:cs typeface="Jua"/>
                <a:sym typeface="Jua"/>
              </a:defRPr>
            </a:lvl8pPr>
            <a:lvl9pPr lvl="8" algn="ctr" rtl="0">
              <a:lnSpc>
                <a:spcPct val="100000"/>
              </a:lnSpc>
              <a:spcBef>
                <a:spcPts val="1600"/>
              </a:spcBef>
              <a:spcAft>
                <a:spcPts val="1600"/>
              </a:spcAft>
              <a:buSzPts val="2000"/>
              <a:buFont typeface="Jua"/>
              <a:buNone/>
              <a:defRPr sz="2000" b="1">
                <a:latin typeface="Jua"/>
                <a:ea typeface="Jua"/>
                <a:cs typeface="Jua"/>
                <a:sym typeface="Jua"/>
              </a:defRPr>
            </a:lvl9pPr>
          </a:lstStyle>
          <a:p>
            <a:endParaRPr/>
          </a:p>
        </p:txBody>
      </p:sp>
      <p:sp>
        <p:nvSpPr>
          <p:cNvPr id="30" name="Google Shape;30;p5"/>
          <p:cNvSpPr txBox="1">
            <a:spLocks noGrp="1"/>
          </p:cNvSpPr>
          <p:nvPr>
            <p:ph type="subTitle" idx="3"/>
          </p:nvPr>
        </p:nvSpPr>
        <p:spPr>
          <a:xfrm>
            <a:off x="819200" y="2637413"/>
            <a:ext cx="2606400" cy="71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1" name="Google Shape;31;p5"/>
          <p:cNvSpPr txBox="1">
            <a:spLocks noGrp="1"/>
          </p:cNvSpPr>
          <p:nvPr>
            <p:ph type="subTitle" idx="4"/>
          </p:nvPr>
        </p:nvSpPr>
        <p:spPr>
          <a:xfrm>
            <a:off x="5718475" y="2637413"/>
            <a:ext cx="2606400" cy="71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2" name="Google Shape;32;p5"/>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pic>
        <p:nvPicPr>
          <p:cNvPr id="33" name="Google Shape;33;p5"/>
          <p:cNvPicPr preferRelativeResize="0"/>
          <p:nvPr/>
        </p:nvPicPr>
        <p:blipFill>
          <a:blip r:embed="rId3">
            <a:alphaModFix/>
          </a:blip>
          <a:stretch>
            <a:fillRect/>
          </a:stretch>
        </p:blipFill>
        <p:spPr>
          <a:xfrm rot="2288479">
            <a:off x="-67880" y="4248004"/>
            <a:ext cx="677162" cy="119739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a:alphaModFix/>
          </a:blip>
          <a:stretch>
            <a:fillRect/>
          </a:stretch>
        </a:blipFill>
        <a:effectLst/>
      </p:bgPr>
    </p:bg>
    <p:spTree>
      <p:nvGrpSpPr>
        <p:cNvPr id="1" name="Shape 38"/>
        <p:cNvGrpSpPr/>
        <p:nvPr/>
      </p:nvGrpSpPr>
      <p:grpSpPr>
        <a:xfrm>
          <a:off x="0" y="0"/>
          <a:ext cx="0" cy="0"/>
          <a:chOff x="0" y="0"/>
          <a:chExt cx="0" cy="0"/>
        </a:xfrm>
      </p:grpSpPr>
      <p:pic>
        <p:nvPicPr>
          <p:cNvPr id="39" name="Google Shape;39;p7"/>
          <p:cNvPicPr preferRelativeResize="0"/>
          <p:nvPr/>
        </p:nvPicPr>
        <p:blipFill>
          <a:blip r:embed="rId3">
            <a:alphaModFix/>
          </a:blip>
          <a:stretch>
            <a:fillRect/>
          </a:stretch>
        </p:blipFill>
        <p:spPr>
          <a:xfrm rot="-1566397">
            <a:off x="8378851" y="4111427"/>
            <a:ext cx="802873" cy="1419620"/>
          </a:xfrm>
          <a:prstGeom prst="rect">
            <a:avLst/>
          </a:prstGeom>
          <a:noFill/>
          <a:ln>
            <a:noFill/>
          </a:ln>
        </p:spPr>
      </p:pic>
      <p:sp>
        <p:nvSpPr>
          <p:cNvPr id="40" name="Google Shape;40;p7"/>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
        <p:nvSpPr>
          <p:cNvPr id="41" name="Google Shape;41;p7"/>
          <p:cNvSpPr txBox="1">
            <a:spLocks noGrp="1"/>
          </p:cNvSpPr>
          <p:nvPr>
            <p:ph type="subTitle" idx="1"/>
          </p:nvPr>
        </p:nvSpPr>
        <p:spPr>
          <a:xfrm rot="-191">
            <a:off x="1866025" y="1408832"/>
            <a:ext cx="5412000" cy="234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rgbClr val="595959"/>
              </a:buClr>
              <a:buSzPts val="1000"/>
              <a:buFont typeface="Anaheim"/>
              <a:buChar char="●"/>
              <a:defRPr/>
            </a:lvl1pPr>
            <a:lvl2pPr lvl="1" algn="ctr" rtl="0">
              <a:lnSpc>
                <a:spcPct val="100000"/>
              </a:lnSpc>
              <a:spcBef>
                <a:spcPts val="0"/>
              </a:spcBef>
              <a:spcAft>
                <a:spcPts val="0"/>
              </a:spcAft>
              <a:buClr>
                <a:srgbClr val="595959"/>
              </a:buClr>
              <a:buSzPts val="1400"/>
              <a:buFont typeface="Anaheim"/>
              <a:buChar char="○"/>
              <a:defRPr/>
            </a:lvl2pPr>
            <a:lvl3pPr lvl="2" algn="ctr" rtl="0">
              <a:lnSpc>
                <a:spcPct val="100000"/>
              </a:lnSpc>
              <a:spcBef>
                <a:spcPts val="1600"/>
              </a:spcBef>
              <a:spcAft>
                <a:spcPts val="0"/>
              </a:spcAft>
              <a:buClr>
                <a:srgbClr val="595959"/>
              </a:buClr>
              <a:buSzPts val="1400"/>
              <a:buFont typeface="Anaheim"/>
              <a:buChar char="■"/>
              <a:defRPr/>
            </a:lvl3pPr>
            <a:lvl4pPr lvl="3" algn="ctr" rtl="0">
              <a:lnSpc>
                <a:spcPct val="100000"/>
              </a:lnSpc>
              <a:spcBef>
                <a:spcPts val="1600"/>
              </a:spcBef>
              <a:spcAft>
                <a:spcPts val="0"/>
              </a:spcAft>
              <a:buClr>
                <a:srgbClr val="595959"/>
              </a:buClr>
              <a:buSzPts val="1400"/>
              <a:buFont typeface="Anaheim"/>
              <a:buChar char="●"/>
              <a:defRPr/>
            </a:lvl4pPr>
            <a:lvl5pPr lvl="4" algn="ctr" rtl="0">
              <a:lnSpc>
                <a:spcPct val="100000"/>
              </a:lnSpc>
              <a:spcBef>
                <a:spcPts val="1600"/>
              </a:spcBef>
              <a:spcAft>
                <a:spcPts val="0"/>
              </a:spcAft>
              <a:buClr>
                <a:srgbClr val="595959"/>
              </a:buClr>
              <a:buSzPts val="1400"/>
              <a:buFont typeface="Anaheim"/>
              <a:buChar char="○"/>
              <a:defRPr/>
            </a:lvl5pPr>
            <a:lvl6pPr lvl="5" algn="ctr" rtl="0">
              <a:lnSpc>
                <a:spcPct val="100000"/>
              </a:lnSpc>
              <a:spcBef>
                <a:spcPts val="1600"/>
              </a:spcBef>
              <a:spcAft>
                <a:spcPts val="0"/>
              </a:spcAft>
              <a:buClr>
                <a:srgbClr val="595959"/>
              </a:buClr>
              <a:buSzPts val="1400"/>
              <a:buFont typeface="Anaheim"/>
              <a:buChar char="■"/>
              <a:defRPr/>
            </a:lvl6pPr>
            <a:lvl7pPr lvl="6" algn="ctr" rtl="0">
              <a:lnSpc>
                <a:spcPct val="100000"/>
              </a:lnSpc>
              <a:spcBef>
                <a:spcPts val="1600"/>
              </a:spcBef>
              <a:spcAft>
                <a:spcPts val="0"/>
              </a:spcAft>
              <a:buClr>
                <a:srgbClr val="595959"/>
              </a:buClr>
              <a:buSzPts val="1400"/>
              <a:buFont typeface="Anaheim"/>
              <a:buChar char="●"/>
              <a:defRPr/>
            </a:lvl7pPr>
            <a:lvl8pPr lvl="7" algn="ctr" rtl="0">
              <a:lnSpc>
                <a:spcPct val="100000"/>
              </a:lnSpc>
              <a:spcBef>
                <a:spcPts val="1600"/>
              </a:spcBef>
              <a:spcAft>
                <a:spcPts val="0"/>
              </a:spcAft>
              <a:buClr>
                <a:srgbClr val="595959"/>
              </a:buClr>
              <a:buSzPts val="1400"/>
              <a:buFont typeface="Anaheim"/>
              <a:buChar char="○"/>
              <a:defRPr/>
            </a:lvl8pPr>
            <a:lvl9pPr lvl="8" algn="ctr" rtl="0">
              <a:lnSpc>
                <a:spcPct val="100000"/>
              </a:lnSpc>
              <a:spcBef>
                <a:spcPts val="1600"/>
              </a:spcBef>
              <a:spcAft>
                <a:spcPts val="1600"/>
              </a:spcAft>
              <a:buClr>
                <a:srgbClr val="595959"/>
              </a:buClr>
              <a:buSzPts val="1400"/>
              <a:buFont typeface="Anaheim"/>
              <a:buChar char="■"/>
              <a:defRPr/>
            </a:lvl9pPr>
          </a:lstStyle>
          <a:p>
            <a:endParaRPr/>
          </a:p>
        </p:txBody>
      </p:sp>
      <p:pic>
        <p:nvPicPr>
          <p:cNvPr id="42" name="Google Shape;42;p7"/>
          <p:cNvPicPr preferRelativeResize="0"/>
          <p:nvPr/>
        </p:nvPicPr>
        <p:blipFill>
          <a:blip r:embed="rId4">
            <a:alphaModFix/>
          </a:blip>
          <a:stretch>
            <a:fillRect/>
          </a:stretch>
        </p:blipFill>
        <p:spPr>
          <a:xfrm>
            <a:off x="8424002" y="3363105"/>
            <a:ext cx="702623" cy="777821"/>
          </a:xfrm>
          <a:prstGeom prst="rect">
            <a:avLst/>
          </a:prstGeom>
          <a:noFill/>
          <a:ln>
            <a:noFill/>
          </a:ln>
        </p:spPr>
      </p:pic>
      <p:pic>
        <p:nvPicPr>
          <p:cNvPr id="43" name="Google Shape;43;p7"/>
          <p:cNvPicPr preferRelativeResize="0"/>
          <p:nvPr/>
        </p:nvPicPr>
        <p:blipFill>
          <a:blip r:embed="rId5">
            <a:alphaModFix/>
          </a:blip>
          <a:stretch>
            <a:fillRect/>
          </a:stretch>
        </p:blipFill>
        <p:spPr>
          <a:xfrm>
            <a:off x="7824625" y="3910150"/>
            <a:ext cx="504775" cy="513225"/>
          </a:xfrm>
          <a:prstGeom prst="rect">
            <a:avLst/>
          </a:prstGeom>
          <a:noFill/>
          <a:ln>
            <a:noFill/>
          </a:ln>
        </p:spPr>
      </p:pic>
      <p:pic>
        <p:nvPicPr>
          <p:cNvPr id="44" name="Google Shape;44;p7"/>
          <p:cNvPicPr preferRelativeResize="0"/>
          <p:nvPr/>
        </p:nvPicPr>
        <p:blipFill>
          <a:blip r:embed="rId4">
            <a:alphaModFix/>
          </a:blip>
          <a:stretch>
            <a:fillRect/>
          </a:stretch>
        </p:blipFill>
        <p:spPr>
          <a:xfrm>
            <a:off x="7864050" y="3066575"/>
            <a:ext cx="425925" cy="471525"/>
          </a:xfrm>
          <a:prstGeom prst="rect">
            <a:avLst/>
          </a:prstGeom>
          <a:noFill/>
          <a:ln>
            <a:noFill/>
          </a:ln>
        </p:spPr>
      </p:pic>
      <p:pic>
        <p:nvPicPr>
          <p:cNvPr id="45" name="Google Shape;45;p7"/>
          <p:cNvPicPr preferRelativeResize="0"/>
          <p:nvPr/>
        </p:nvPicPr>
        <p:blipFill>
          <a:blip r:embed="rId4">
            <a:alphaModFix/>
          </a:blip>
          <a:stretch>
            <a:fillRect/>
          </a:stretch>
        </p:blipFill>
        <p:spPr>
          <a:xfrm rot="10800000">
            <a:off x="181492" y="1024872"/>
            <a:ext cx="702623" cy="777821"/>
          </a:xfrm>
          <a:prstGeom prst="rect">
            <a:avLst/>
          </a:prstGeom>
          <a:noFill/>
          <a:ln>
            <a:noFill/>
          </a:ln>
        </p:spPr>
      </p:pic>
      <p:pic>
        <p:nvPicPr>
          <p:cNvPr id="46" name="Google Shape;46;p7"/>
          <p:cNvPicPr preferRelativeResize="0"/>
          <p:nvPr/>
        </p:nvPicPr>
        <p:blipFill>
          <a:blip r:embed="rId5">
            <a:alphaModFix/>
          </a:blip>
          <a:stretch>
            <a:fillRect/>
          </a:stretch>
        </p:blipFill>
        <p:spPr>
          <a:xfrm rot="10800000">
            <a:off x="978717" y="742423"/>
            <a:ext cx="504775" cy="513225"/>
          </a:xfrm>
          <a:prstGeom prst="rect">
            <a:avLst/>
          </a:prstGeom>
          <a:noFill/>
          <a:ln>
            <a:noFill/>
          </a:ln>
        </p:spPr>
      </p:pic>
      <p:pic>
        <p:nvPicPr>
          <p:cNvPr id="47" name="Google Shape;47;p7"/>
          <p:cNvPicPr preferRelativeResize="0"/>
          <p:nvPr/>
        </p:nvPicPr>
        <p:blipFill>
          <a:blip r:embed="rId4">
            <a:alphaModFix/>
          </a:blip>
          <a:stretch>
            <a:fillRect/>
          </a:stretch>
        </p:blipFill>
        <p:spPr>
          <a:xfrm rot="10800000">
            <a:off x="1018143" y="1627697"/>
            <a:ext cx="425925" cy="471525"/>
          </a:xfrm>
          <a:prstGeom prst="rect">
            <a:avLst/>
          </a:prstGeom>
          <a:noFill/>
          <a:ln>
            <a:noFill/>
          </a:ln>
        </p:spPr>
      </p:pic>
      <p:pic>
        <p:nvPicPr>
          <p:cNvPr id="48" name="Google Shape;48;p7"/>
          <p:cNvPicPr preferRelativeResize="0"/>
          <p:nvPr/>
        </p:nvPicPr>
        <p:blipFill>
          <a:blip r:embed="rId3">
            <a:alphaModFix/>
          </a:blip>
          <a:stretch>
            <a:fillRect/>
          </a:stretch>
        </p:blipFill>
        <p:spPr>
          <a:xfrm rot="8596455">
            <a:off x="-104133" y="-533998"/>
            <a:ext cx="926541" cy="163829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1746375" y="1397700"/>
            <a:ext cx="5651100" cy="2348100"/>
          </a:xfrm>
          <a:prstGeom prst="rect">
            <a:avLst/>
          </a:prstGeom>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a:spcBef>
                <a:spcPts val="0"/>
              </a:spcBef>
              <a:spcAft>
                <a:spcPts val="0"/>
              </a:spcAft>
              <a:buSzPts val="4800"/>
              <a:buNone/>
              <a:defRPr sz="72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pic>
        <p:nvPicPr>
          <p:cNvPr id="51" name="Google Shape;51;p8"/>
          <p:cNvPicPr preferRelativeResize="0"/>
          <p:nvPr/>
        </p:nvPicPr>
        <p:blipFill>
          <a:blip r:embed="rId3">
            <a:alphaModFix/>
          </a:blip>
          <a:stretch>
            <a:fillRect/>
          </a:stretch>
        </p:blipFill>
        <p:spPr>
          <a:xfrm rot="-1176830">
            <a:off x="8064656" y="1720505"/>
            <a:ext cx="229781" cy="313549"/>
          </a:xfrm>
          <a:prstGeom prst="rect">
            <a:avLst/>
          </a:prstGeom>
          <a:noFill/>
          <a:ln>
            <a:noFill/>
          </a:ln>
        </p:spPr>
      </p:pic>
      <p:pic>
        <p:nvPicPr>
          <p:cNvPr id="52" name="Google Shape;52;p8"/>
          <p:cNvPicPr preferRelativeResize="0"/>
          <p:nvPr/>
        </p:nvPicPr>
        <p:blipFill>
          <a:blip r:embed="rId4">
            <a:alphaModFix/>
          </a:blip>
          <a:stretch>
            <a:fillRect/>
          </a:stretch>
        </p:blipFill>
        <p:spPr>
          <a:xfrm rot="-1813129">
            <a:off x="8517971" y="1631412"/>
            <a:ext cx="585550" cy="595376"/>
          </a:xfrm>
          <a:prstGeom prst="rect">
            <a:avLst/>
          </a:prstGeom>
          <a:noFill/>
          <a:ln>
            <a:noFill/>
          </a:ln>
        </p:spPr>
      </p:pic>
      <p:pic>
        <p:nvPicPr>
          <p:cNvPr id="53" name="Google Shape;53;p8"/>
          <p:cNvPicPr preferRelativeResize="0"/>
          <p:nvPr/>
        </p:nvPicPr>
        <p:blipFill>
          <a:blip r:embed="rId5">
            <a:alphaModFix/>
          </a:blip>
          <a:stretch>
            <a:fillRect/>
          </a:stretch>
        </p:blipFill>
        <p:spPr>
          <a:xfrm rot="-807443">
            <a:off x="8503496" y="2458633"/>
            <a:ext cx="386939" cy="428365"/>
          </a:xfrm>
          <a:prstGeom prst="rect">
            <a:avLst/>
          </a:prstGeom>
          <a:noFill/>
          <a:ln>
            <a:noFill/>
          </a:ln>
        </p:spPr>
      </p:pic>
      <p:pic>
        <p:nvPicPr>
          <p:cNvPr id="54" name="Google Shape;54;p8"/>
          <p:cNvPicPr preferRelativeResize="0"/>
          <p:nvPr/>
        </p:nvPicPr>
        <p:blipFill>
          <a:blip r:embed="rId6">
            <a:alphaModFix/>
          </a:blip>
          <a:stretch>
            <a:fillRect/>
          </a:stretch>
        </p:blipFill>
        <p:spPr>
          <a:xfrm>
            <a:off x="7544275" y="2342435"/>
            <a:ext cx="1975124" cy="3436379"/>
          </a:xfrm>
          <a:prstGeom prst="rect">
            <a:avLst/>
          </a:prstGeom>
          <a:noFill/>
          <a:ln>
            <a:noFill/>
          </a:ln>
        </p:spPr>
      </p:pic>
      <p:pic>
        <p:nvPicPr>
          <p:cNvPr id="55" name="Google Shape;55;p8"/>
          <p:cNvPicPr preferRelativeResize="0"/>
          <p:nvPr/>
        </p:nvPicPr>
        <p:blipFill>
          <a:blip r:embed="rId3">
            <a:alphaModFix/>
          </a:blip>
          <a:stretch>
            <a:fillRect/>
          </a:stretch>
        </p:blipFill>
        <p:spPr>
          <a:xfrm rot="9623170">
            <a:off x="849412" y="3070395"/>
            <a:ext cx="229781" cy="313549"/>
          </a:xfrm>
          <a:prstGeom prst="rect">
            <a:avLst/>
          </a:prstGeom>
          <a:noFill/>
          <a:ln>
            <a:noFill/>
          </a:ln>
        </p:spPr>
      </p:pic>
      <p:pic>
        <p:nvPicPr>
          <p:cNvPr id="56" name="Google Shape;56;p8"/>
          <p:cNvPicPr preferRelativeResize="0"/>
          <p:nvPr/>
        </p:nvPicPr>
        <p:blipFill>
          <a:blip r:embed="rId4">
            <a:alphaModFix/>
          </a:blip>
          <a:stretch>
            <a:fillRect/>
          </a:stretch>
        </p:blipFill>
        <p:spPr>
          <a:xfrm rot="8986871">
            <a:off x="40328" y="2877661"/>
            <a:ext cx="585550" cy="595376"/>
          </a:xfrm>
          <a:prstGeom prst="rect">
            <a:avLst/>
          </a:prstGeom>
          <a:noFill/>
          <a:ln>
            <a:noFill/>
          </a:ln>
        </p:spPr>
      </p:pic>
      <p:pic>
        <p:nvPicPr>
          <p:cNvPr id="57" name="Google Shape;57;p8"/>
          <p:cNvPicPr preferRelativeResize="0"/>
          <p:nvPr/>
        </p:nvPicPr>
        <p:blipFill>
          <a:blip r:embed="rId5">
            <a:alphaModFix/>
          </a:blip>
          <a:stretch>
            <a:fillRect/>
          </a:stretch>
        </p:blipFill>
        <p:spPr>
          <a:xfrm rot="9992557">
            <a:off x="253414" y="2217451"/>
            <a:ext cx="386939" cy="428365"/>
          </a:xfrm>
          <a:prstGeom prst="rect">
            <a:avLst/>
          </a:prstGeom>
          <a:noFill/>
          <a:ln>
            <a:noFill/>
          </a:ln>
        </p:spPr>
      </p:pic>
      <p:pic>
        <p:nvPicPr>
          <p:cNvPr id="58" name="Google Shape;58;p8"/>
          <p:cNvPicPr preferRelativeResize="0"/>
          <p:nvPr/>
        </p:nvPicPr>
        <p:blipFill>
          <a:blip r:embed="rId6">
            <a:alphaModFix/>
          </a:blip>
          <a:stretch>
            <a:fillRect/>
          </a:stretch>
        </p:blipFill>
        <p:spPr>
          <a:xfrm rot="10800000">
            <a:off x="-375550" y="-674365"/>
            <a:ext cx="1975124" cy="343637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blipFill>
          <a:blip r:embed="rId2">
            <a:alphaModFix/>
          </a:blip>
          <a:stretch>
            <a:fillRect/>
          </a:stretch>
        </a:blipFill>
        <a:effectLst/>
      </p:bgPr>
    </p:bg>
    <p:spTree>
      <p:nvGrpSpPr>
        <p:cNvPr id="1" name="Shape 59"/>
        <p:cNvGrpSpPr/>
        <p:nvPr/>
      </p:nvGrpSpPr>
      <p:grpSpPr>
        <a:xfrm>
          <a:off x="0" y="0"/>
          <a:ext cx="0" cy="0"/>
          <a:chOff x="0" y="0"/>
          <a:chExt cx="0" cy="0"/>
        </a:xfrm>
      </p:grpSpPr>
      <p:sp>
        <p:nvSpPr>
          <p:cNvPr id="60" name="Google Shape;60;p9"/>
          <p:cNvSpPr txBox="1">
            <a:spLocks noGrp="1"/>
          </p:cNvSpPr>
          <p:nvPr>
            <p:ph type="title"/>
          </p:nvPr>
        </p:nvSpPr>
        <p:spPr>
          <a:xfrm>
            <a:off x="915863" y="1431125"/>
            <a:ext cx="4162800" cy="8796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1" name="Google Shape;61;p9"/>
          <p:cNvSpPr txBox="1">
            <a:spLocks noGrp="1"/>
          </p:cNvSpPr>
          <p:nvPr>
            <p:ph type="subTitle" idx="1"/>
          </p:nvPr>
        </p:nvSpPr>
        <p:spPr>
          <a:xfrm>
            <a:off x="915775" y="2265192"/>
            <a:ext cx="4162800" cy="1446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pic>
        <p:nvPicPr>
          <p:cNvPr id="62" name="Google Shape;62;p9"/>
          <p:cNvPicPr preferRelativeResize="0"/>
          <p:nvPr/>
        </p:nvPicPr>
        <p:blipFill>
          <a:blip r:embed="rId3">
            <a:alphaModFix/>
          </a:blip>
          <a:stretch>
            <a:fillRect/>
          </a:stretch>
        </p:blipFill>
        <p:spPr>
          <a:xfrm rot="497676">
            <a:off x="7719857" y="143375"/>
            <a:ext cx="2360786" cy="5143499"/>
          </a:xfrm>
          <a:prstGeom prst="rect">
            <a:avLst/>
          </a:prstGeom>
          <a:noFill/>
          <a:ln>
            <a:noFill/>
          </a:ln>
        </p:spPr>
      </p:pic>
      <p:pic>
        <p:nvPicPr>
          <p:cNvPr id="63" name="Google Shape;63;p9"/>
          <p:cNvPicPr preferRelativeResize="0"/>
          <p:nvPr/>
        </p:nvPicPr>
        <p:blipFill>
          <a:blip r:embed="rId4">
            <a:alphaModFix/>
          </a:blip>
          <a:stretch>
            <a:fillRect/>
          </a:stretch>
        </p:blipFill>
        <p:spPr>
          <a:xfrm rot="2288479">
            <a:off x="-67880" y="4248004"/>
            <a:ext cx="677162" cy="119739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4"/>
        <p:cNvGrpSpPr/>
        <p:nvPr/>
      </p:nvGrpSpPr>
      <p:grpSpPr>
        <a:xfrm>
          <a:off x="0" y="0"/>
          <a:ext cx="0" cy="0"/>
          <a:chOff x="0" y="0"/>
          <a:chExt cx="0" cy="0"/>
        </a:xfrm>
      </p:grpSpPr>
      <p:sp>
        <p:nvSpPr>
          <p:cNvPr id="65" name="Google Shape;65;p10"/>
          <p:cNvSpPr txBox="1">
            <a:spLocks noGrp="1"/>
          </p:cNvSpPr>
          <p:nvPr>
            <p:ph type="title"/>
          </p:nvPr>
        </p:nvSpPr>
        <p:spPr>
          <a:xfrm>
            <a:off x="720000" y="2108988"/>
            <a:ext cx="4307700" cy="13494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100"/>
              <a:buNone/>
              <a:defRPr sz="3000" b="0"/>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6"/>
        <p:cNvGrpSpPr/>
        <p:nvPr/>
      </p:nvGrpSpPr>
      <p:grpSpPr>
        <a:xfrm>
          <a:off x="0" y="0"/>
          <a:ext cx="0" cy="0"/>
          <a:chOff x="0" y="0"/>
          <a:chExt cx="0" cy="0"/>
        </a:xfrm>
      </p:grpSpPr>
      <p:sp>
        <p:nvSpPr>
          <p:cNvPr id="67" name="Google Shape;67;p11"/>
          <p:cNvSpPr txBox="1">
            <a:spLocks noGrp="1"/>
          </p:cNvSpPr>
          <p:nvPr>
            <p:ph type="title" hasCustomPrompt="1"/>
          </p:nvPr>
        </p:nvSpPr>
        <p:spPr>
          <a:xfrm rot="303">
            <a:off x="1171900" y="1757850"/>
            <a:ext cx="6800400" cy="16845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68" name="Google Shape;68;p11"/>
          <p:cNvSpPr txBox="1">
            <a:spLocks noGrp="1"/>
          </p:cNvSpPr>
          <p:nvPr>
            <p:ph type="subTitle" idx="1"/>
          </p:nvPr>
        </p:nvSpPr>
        <p:spPr>
          <a:xfrm>
            <a:off x="3246025" y="3442650"/>
            <a:ext cx="2652000" cy="341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pic>
        <p:nvPicPr>
          <p:cNvPr id="69" name="Google Shape;69;p11"/>
          <p:cNvPicPr preferRelativeResize="0"/>
          <p:nvPr/>
        </p:nvPicPr>
        <p:blipFill>
          <a:blip r:embed="rId2">
            <a:alphaModFix/>
          </a:blip>
          <a:stretch>
            <a:fillRect/>
          </a:stretch>
        </p:blipFill>
        <p:spPr>
          <a:xfrm rot="10107309" flipH="1">
            <a:off x="8080116" y="-745446"/>
            <a:ext cx="1976369" cy="2383966"/>
          </a:xfrm>
          <a:prstGeom prst="rect">
            <a:avLst/>
          </a:prstGeom>
          <a:noFill/>
          <a:ln>
            <a:noFill/>
          </a:ln>
        </p:spPr>
      </p:pic>
      <p:pic>
        <p:nvPicPr>
          <p:cNvPr id="70" name="Google Shape;70;p11"/>
          <p:cNvPicPr preferRelativeResize="0"/>
          <p:nvPr/>
        </p:nvPicPr>
        <p:blipFill>
          <a:blip r:embed="rId2">
            <a:alphaModFix/>
          </a:blip>
          <a:stretch>
            <a:fillRect/>
          </a:stretch>
        </p:blipFill>
        <p:spPr>
          <a:xfrm rot="-692691" flipH="1">
            <a:off x="-782259" y="3530929"/>
            <a:ext cx="1976369" cy="2383966"/>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71"/>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1">
  <p:cSld name="TITLE_ONLY_1">
    <p:bg>
      <p:bgPr>
        <a:blipFill>
          <a:blip r:embed="rId2">
            <a:alphaModFix/>
          </a:blip>
          <a:stretch>
            <a:fillRect/>
          </a:stretch>
        </a:blipFill>
        <a:effectLst/>
      </p:bgPr>
    </p:bg>
    <p:spTree>
      <p:nvGrpSpPr>
        <p:cNvPr id="1" name="Shape 72"/>
        <p:cNvGrpSpPr/>
        <p:nvPr/>
      </p:nvGrpSpPr>
      <p:grpSpPr>
        <a:xfrm>
          <a:off x="0" y="0"/>
          <a:ext cx="0" cy="0"/>
          <a:chOff x="0" y="0"/>
          <a:chExt cx="0" cy="0"/>
        </a:xfrm>
      </p:grpSpPr>
      <p:sp>
        <p:nvSpPr>
          <p:cNvPr id="73" name="Google Shape;73;p13"/>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pic>
        <p:nvPicPr>
          <p:cNvPr id="74" name="Google Shape;74;p13"/>
          <p:cNvPicPr preferRelativeResize="0"/>
          <p:nvPr/>
        </p:nvPicPr>
        <p:blipFill>
          <a:blip r:embed="rId3">
            <a:alphaModFix/>
          </a:blip>
          <a:stretch>
            <a:fillRect/>
          </a:stretch>
        </p:blipFill>
        <p:spPr>
          <a:xfrm rot="10580098">
            <a:off x="11851" y="-196062"/>
            <a:ext cx="732422" cy="1733328"/>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2">
  <p:cSld name="TITLE_ONLY_2">
    <p:spTree>
      <p:nvGrpSpPr>
        <p:cNvPr id="1" name="Shape 75"/>
        <p:cNvGrpSpPr/>
        <p:nvPr/>
      </p:nvGrpSpPr>
      <p:grpSpPr>
        <a:xfrm>
          <a:off x="0" y="0"/>
          <a:ext cx="0" cy="0"/>
          <a:chOff x="0" y="0"/>
          <a:chExt cx="0" cy="0"/>
        </a:xfrm>
      </p:grpSpPr>
      <p:sp>
        <p:nvSpPr>
          <p:cNvPr id="76" name="Google Shape;76;p14"/>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grpSp>
        <p:nvGrpSpPr>
          <p:cNvPr id="77" name="Google Shape;77;p14"/>
          <p:cNvGrpSpPr/>
          <p:nvPr/>
        </p:nvGrpSpPr>
        <p:grpSpPr>
          <a:xfrm rot="-1203961">
            <a:off x="8165310" y="3002578"/>
            <a:ext cx="1073798" cy="2117835"/>
            <a:chOff x="3863200" y="1776983"/>
            <a:chExt cx="1732125" cy="3416243"/>
          </a:xfrm>
        </p:grpSpPr>
        <p:pic>
          <p:nvPicPr>
            <p:cNvPr id="78" name="Google Shape;78;p14"/>
            <p:cNvPicPr preferRelativeResize="0"/>
            <p:nvPr/>
          </p:nvPicPr>
          <p:blipFill>
            <a:blip r:embed="rId2">
              <a:alphaModFix/>
            </a:blip>
            <a:stretch>
              <a:fillRect/>
            </a:stretch>
          </p:blipFill>
          <p:spPr>
            <a:xfrm>
              <a:off x="4005575" y="1776983"/>
              <a:ext cx="1589750" cy="3416234"/>
            </a:xfrm>
            <a:prstGeom prst="rect">
              <a:avLst/>
            </a:prstGeom>
            <a:noFill/>
            <a:ln>
              <a:noFill/>
            </a:ln>
          </p:spPr>
        </p:pic>
        <p:pic>
          <p:nvPicPr>
            <p:cNvPr id="79" name="Google Shape;79;p14"/>
            <p:cNvPicPr preferRelativeResize="0"/>
            <p:nvPr/>
          </p:nvPicPr>
          <p:blipFill>
            <a:blip r:embed="rId3">
              <a:alphaModFix/>
            </a:blip>
            <a:stretch>
              <a:fillRect/>
            </a:stretch>
          </p:blipFill>
          <p:spPr>
            <a:xfrm>
              <a:off x="3863200" y="3635275"/>
              <a:ext cx="881050" cy="1557951"/>
            </a:xfrm>
            <a:prstGeom prst="rect">
              <a:avLst/>
            </a:prstGeom>
            <a:noFill/>
            <a:ln>
              <a:noFill/>
            </a:ln>
          </p:spPr>
        </p:pic>
      </p:grpSp>
      <p:grpSp>
        <p:nvGrpSpPr>
          <p:cNvPr id="80" name="Google Shape;80;p14"/>
          <p:cNvGrpSpPr/>
          <p:nvPr/>
        </p:nvGrpSpPr>
        <p:grpSpPr>
          <a:xfrm rot="-1546888">
            <a:off x="-302188" y="3540499"/>
            <a:ext cx="1102872" cy="2398839"/>
            <a:chOff x="7893675" y="3028750"/>
            <a:chExt cx="1343649" cy="2922551"/>
          </a:xfrm>
        </p:grpSpPr>
        <p:pic>
          <p:nvPicPr>
            <p:cNvPr id="81" name="Google Shape;81;p14"/>
            <p:cNvPicPr preferRelativeResize="0"/>
            <p:nvPr/>
          </p:nvPicPr>
          <p:blipFill>
            <a:blip r:embed="rId4">
              <a:alphaModFix/>
            </a:blip>
            <a:stretch>
              <a:fillRect/>
            </a:stretch>
          </p:blipFill>
          <p:spPr>
            <a:xfrm>
              <a:off x="8171691" y="3028750"/>
              <a:ext cx="995708" cy="2396953"/>
            </a:xfrm>
            <a:prstGeom prst="rect">
              <a:avLst/>
            </a:prstGeom>
            <a:noFill/>
            <a:ln>
              <a:noFill/>
            </a:ln>
          </p:spPr>
        </p:pic>
        <p:pic>
          <p:nvPicPr>
            <p:cNvPr id="82" name="Google Shape;82;p14"/>
            <p:cNvPicPr preferRelativeResize="0"/>
            <p:nvPr/>
          </p:nvPicPr>
          <p:blipFill>
            <a:blip r:embed="rId2">
              <a:alphaModFix/>
            </a:blip>
            <a:stretch>
              <a:fillRect/>
            </a:stretch>
          </p:blipFill>
          <p:spPr>
            <a:xfrm rot="-532350">
              <a:off x="8056337" y="3697603"/>
              <a:ext cx="1018326" cy="2188259"/>
            </a:xfrm>
            <a:prstGeom prst="rect">
              <a:avLst/>
            </a:prstGeom>
            <a:noFill/>
            <a:ln>
              <a:noFill/>
            </a:ln>
          </p:spPr>
        </p:pic>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4">
  <p:cSld name="TITLE_ONLY_2_1_1">
    <p:spTree>
      <p:nvGrpSpPr>
        <p:cNvPr id="1" name="Shape 87"/>
        <p:cNvGrpSpPr/>
        <p:nvPr/>
      </p:nvGrpSpPr>
      <p:grpSpPr>
        <a:xfrm>
          <a:off x="0" y="0"/>
          <a:ext cx="0" cy="0"/>
          <a:chOff x="0" y="0"/>
          <a:chExt cx="0" cy="0"/>
        </a:xfrm>
      </p:grpSpPr>
      <p:sp>
        <p:nvSpPr>
          <p:cNvPr id="88" name="Google Shape;88;p16"/>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pic>
        <p:nvPicPr>
          <p:cNvPr id="89" name="Google Shape;89;p16"/>
          <p:cNvPicPr preferRelativeResize="0"/>
          <p:nvPr/>
        </p:nvPicPr>
        <p:blipFill>
          <a:blip r:embed="rId2">
            <a:alphaModFix/>
          </a:blip>
          <a:stretch>
            <a:fillRect/>
          </a:stretch>
        </p:blipFill>
        <p:spPr>
          <a:xfrm rot="-1580621">
            <a:off x="-72902" y="-229050"/>
            <a:ext cx="720000" cy="1211725"/>
          </a:xfrm>
          <a:prstGeom prst="rect">
            <a:avLst/>
          </a:prstGeom>
          <a:noFill/>
          <a:ln>
            <a:noFill/>
          </a:ln>
        </p:spPr>
      </p:pic>
      <p:pic>
        <p:nvPicPr>
          <p:cNvPr id="90" name="Google Shape;90;p16"/>
          <p:cNvPicPr preferRelativeResize="0"/>
          <p:nvPr/>
        </p:nvPicPr>
        <p:blipFill>
          <a:blip r:embed="rId3">
            <a:alphaModFix/>
          </a:blip>
          <a:stretch>
            <a:fillRect/>
          </a:stretch>
        </p:blipFill>
        <p:spPr>
          <a:xfrm rot="1278591">
            <a:off x="8123269" y="3340572"/>
            <a:ext cx="1154463" cy="259172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5">
  <p:cSld name="TITLE_ONLY_2_1_1_1">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pic>
        <p:nvPicPr>
          <p:cNvPr id="93" name="Google Shape;93;p17"/>
          <p:cNvPicPr preferRelativeResize="0"/>
          <p:nvPr/>
        </p:nvPicPr>
        <p:blipFill>
          <a:blip r:embed="rId2">
            <a:alphaModFix/>
          </a:blip>
          <a:stretch>
            <a:fillRect/>
          </a:stretch>
        </p:blipFill>
        <p:spPr>
          <a:xfrm rot="9223983">
            <a:off x="-26678" y="-361225"/>
            <a:ext cx="810400" cy="1433002"/>
          </a:xfrm>
          <a:prstGeom prst="rect">
            <a:avLst/>
          </a:prstGeom>
          <a:noFill/>
          <a:ln>
            <a:noFill/>
          </a:ln>
        </p:spPr>
      </p:pic>
      <p:pic>
        <p:nvPicPr>
          <p:cNvPr id="94" name="Google Shape;94;p17"/>
          <p:cNvPicPr preferRelativeResize="0"/>
          <p:nvPr/>
        </p:nvPicPr>
        <p:blipFill>
          <a:blip r:embed="rId3">
            <a:alphaModFix/>
          </a:blip>
          <a:stretch>
            <a:fillRect/>
          </a:stretch>
        </p:blipFill>
        <p:spPr>
          <a:xfrm rot="10800000">
            <a:off x="484044" y="2378477"/>
            <a:ext cx="229781" cy="313550"/>
          </a:xfrm>
          <a:prstGeom prst="rect">
            <a:avLst/>
          </a:prstGeom>
          <a:noFill/>
          <a:ln>
            <a:noFill/>
          </a:ln>
        </p:spPr>
      </p:pic>
      <p:pic>
        <p:nvPicPr>
          <p:cNvPr id="95" name="Google Shape;95;p17"/>
          <p:cNvPicPr preferRelativeResize="0"/>
          <p:nvPr/>
        </p:nvPicPr>
        <p:blipFill>
          <a:blip r:embed="rId4">
            <a:alphaModFix/>
          </a:blip>
          <a:stretch>
            <a:fillRect/>
          </a:stretch>
        </p:blipFill>
        <p:spPr>
          <a:xfrm rot="10163694">
            <a:off x="49780" y="1541548"/>
            <a:ext cx="585550" cy="595376"/>
          </a:xfrm>
          <a:prstGeom prst="rect">
            <a:avLst/>
          </a:prstGeom>
          <a:noFill/>
          <a:ln>
            <a:noFill/>
          </a:ln>
        </p:spPr>
      </p:pic>
      <p:pic>
        <p:nvPicPr>
          <p:cNvPr id="96" name="Google Shape;96;p17"/>
          <p:cNvPicPr preferRelativeResize="0"/>
          <p:nvPr/>
        </p:nvPicPr>
        <p:blipFill>
          <a:blip r:embed="rId5">
            <a:alphaModFix/>
          </a:blip>
          <a:stretch>
            <a:fillRect/>
          </a:stretch>
        </p:blipFill>
        <p:spPr>
          <a:xfrm rot="-10430621">
            <a:off x="505912" y="962683"/>
            <a:ext cx="386940" cy="428365"/>
          </a:xfrm>
          <a:prstGeom prst="rect">
            <a:avLst/>
          </a:prstGeom>
          <a:noFill/>
          <a:ln>
            <a:noFill/>
          </a:ln>
        </p:spPr>
      </p:pic>
      <p:pic>
        <p:nvPicPr>
          <p:cNvPr id="97" name="Google Shape;97;p17"/>
          <p:cNvPicPr preferRelativeResize="0"/>
          <p:nvPr/>
        </p:nvPicPr>
        <p:blipFill>
          <a:blip r:embed="rId2">
            <a:alphaModFix/>
          </a:blip>
          <a:stretch>
            <a:fillRect/>
          </a:stretch>
        </p:blipFill>
        <p:spPr>
          <a:xfrm rot="-1576017">
            <a:off x="8414575" y="3938850"/>
            <a:ext cx="810400" cy="1433002"/>
          </a:xfrm>
          <a:prstGeom prst="rect">
            <a:avLst/>
          </a:prstGeom>
          <a:noFill/>
          <a:ln>
            <a:noFill/>
          </a:ln>
        </p:spPr>
      </p:pic>
      <p:pic>
        <p:nvPicPr>
          <p:cNvPr id="98" name="Google Shape;98;p17"/>
          <p:cNvPicPr preferRelativeResize="0"/>
          <p:nvPr/>
        </p:nvPicPr>
        <p:blipFill>
          <a:blip r:embed="rId3">
            <a:alphaModFix/>
          </a:blip>
          <a:stretch>
            <a:fillRect/>
          </a:stretch>
        </p:blipFill>
        <p:spPr>
          <a:xfrm>
            <a:off x="8617346" y="2414975"/>
            <a:ext cx="229781" cy="313550"/>
          </a:xfrm>
          <a:prstGeom prst="rect">
            <a:avLst/>
          </a:prstGeom>
          <a:noFill/>
          <a:ln>
            <a:noFill/>
          </a:ln>
        </p:spPr>
      </p:pic>
      <p:pic>
        <p:nvPicPr>
          <p:cNvPr id="99" name="Google Shape;99;p17"/>
          <p:cNvPicPr preferRelativeResize="0"/>
          <p:nvPr/>
        </p:nvPicPr>
        <p:blipFill>
          <a:blip r:embed="rId4">
            <a:alphaModFix/>
          </a:blip>
          <a:stretch>
            <a:fillRect/>
          </a:stretch>
        </p:blipFill>
        <p:spPr>
          <a:xfrm rot="-636306">
            <a:off x="8439466" y="3049654"/>
            <a:ext cx="585550" cy="595376"/>
          </a:xfrm>
          <a:prstGeom prst="rect">
            <a:avLst/>
          </a:prstGeom>
          <a:noFill/>
          <a:ln>
            <a:noFill/>
          </a:ln>
        </p:spPr>
      </p:pic>
      <p:pic>
        <p:nvPicPr>
          <p:cNvPr id="100" name="Google Shape;100;p17"/>
          <p:cNvPicPr preferRelativeResize="0"/>
          <p:nvPr/>
        </p:nvPicPr>
        <p:blipFill>
          <a:blip r:embed="rId5">
            <a:alphaModFix/>
          </a:blip>
          <a:stretch>
            <a:fillRect/>
          </a:stretch>
        </p:blipFill>
        <p:spPr>
          <a:xfrm rot="369379">
            <a:off x="7833695" y="4583980"/>
            <a:ext cx="386940" cy="42836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6">
  <p:cSld name="TITLE_ONLY_2_1_1_1_1">
    <p:spTree>
      <p:nvGrpSpPr>
        <p:cNvPr id="1" name="Shape 101"/>
        <p:cNvGrpSpPr/>
        <p:nvPr/>
      </p:nvGrpSpPr>
      <p:grpSpPr>
        <a:xfrm>
          <a:off x="0" y="0"/>
          <a:ext cx="0" cy="0"/>
          <a:chOff x="0" y="0"/>
          <a:chExt cx="0" cy="0"/>
        </a:xfrm>
      </p:grpSpPr>
      <p:sp>
        <p:nvSpPr>
          <p:cNvPr id="102" name="Google Shape;102;p18"/>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pic>
        <p:nvPicPr>
          <p:cNvPr id="103" name="Google Shape;103;p18"/>
          <p:cNvPicPr preferRelativeResize="0"/>
          <p:nvPr/>
        </p:nvPicPr>
        <p:blipFill>
          <a:blip r:embed="rId2">
            <a:alphaModFix/>
          </a:blip>
          <a:stretch>
            <a:fillRect/>
          </a:stretch>
        </p:blipFill>
        <p:spPr>
          <a:xfrm rot="-1833445" flipH="1">
            <a:off x="-976451" y="3292602"/>
            <a:ext cx="2244750" cy="2707700"/>
          </a:xfrm>
          <a:prstGeom prst="rect">
            <a:avLst/>
          </a:prstGeom>
          <a:noFill/>
          <a:ln>
            <a:noFill/>
          </a:ln>
        </p:spPr>
      </p:pic>
      <p:pic>
        <p:nvPicPr>
          <p:cNvPr id="104" name="Google Shape;104;p18"/>
          <p:cNvPicPr preferRelativeResize="0"/>
          <p:nvPr/>
        </p:nvPicPr>
        <p:blipFill>
          <a:blip r:embed="rId2">
            <a:alphaModFix/>
          </a:blip>
          <a:stretch>
            <a:fillRect/>
          </a:stretch>
        </p:blipFill>
        <p:spPr>
          <a:xfrm rot="10054008" flipH="1">
            <a:off x="8061825" y="-576885"/>
            <a:ext cx="2244749" cy="270769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7">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540000"/>
            <a:ext cx="7704000" cy="5643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dk1"/>
              </a:buClr>
              <a:buSzPts val="3100"/>
              <a:buFont typeface="Merienda One"/>
              <a:buNone/>
              <a:defRPr sz="3100">
                <a:solidFill>
                  <a:schemeClr val="dk1"/>
                </a:solidFill>
                <a:latin typeface="Merienda One"/>
                <a:ea typeface="Merienda One"/>
                <a:cs typeface="Merienda One"/>
                <a:sym typeface="Merienda One"/>
              </a:defRPr>
            </a:lvl1pPr>
            <a:lvl2pPr lvl="1" rtl="0">
              <a:spcBef>
                <a:spcPts val="0"/>
              </a:spcBef>
              <a:spcAft>
                <a:spcPts val="0"/>
              </a:spcAft>
              <a:buClr>
                <a:schemeClr val="dk1"/>
              </a:buClr>
              <a:buSzPts val="3100"/>
              <a:buFont typeface="Merienda One"/>
              <a:buNone/>
              <a:defRPr sz="3100">
                <a:solidFill>
                  <a:schemeClr val="dk1"/>
                </a:solidFill>
                <a:latin typeface="Merienda One"/>
                <a:ea typeface="Merienda One"/>
                <a:cs typeface="Merienda One"/>
                <a:sym typeface="Merienda One"/>
              </a:defRPr>
            </a:lvl2pPr>
            <a:lvl3pPr lvl="2" rtl="0">
              <a:spcBef>
                <a:spcPts val="0"/>
              </a:spcBef>
              <a:spcAft>
                <a:spcPts val="0"/>
              </a:spcAft>
              <a:buClr>
                <a:schemeClr val="dk1"/>
              </a:buClr>
              <a:buSzPts val="3100"/>
              <a:buFont typeface="Merienda One"/>
              <a:buNone/>
              <a:defRPr sz="3100">
                <a:solidFill>
                  <a:schemeClr val="dk1"/>
                </a:solidFill>
                <a:latin typeface="Merienda One"/>
                <a:ea typeface="Merienda One"/>
                <a:cs typeface="Merienda One"/>
                <a:sym typeface="Merienda One"/>
              </a:defRPr>
            </a:lvl3pPr>
            <a:lvl4pPr lvl="3" rtl="0">
              <a:spcBef>
                <a:spcPts val="0"/>
              </a:spcBef>
              <a:spcAft>
                <a:spcPts val="0"/>
              </a:spcAft>
              <a:buClr>
                <a:schemeClr val="dk1"/>
              </a:buClr>
              <a:buSzPts val="3100"/>
              <a:buFont typeface="Merienda One"/>
              <a:buNone/>
              <a:defRPr sz="3100">
                <a:solidFill>
                  <a:schemeClr val="dk1"/>
                </a:solidFill>
                <a:latin typeface="Merienda One"/>
                <a:ea typeface="Merienda One"/>
                <a:cs typeface="Merienda One"/>
                <a:sym typeface="Merienda One"/>
              </a:defRPr>
            </a:lvl4pPr>
            <a:lvl5pPr lvl="4" rtl="0">
              <a:spcBef>
                <a:spcPts val="0"/>
              </a:spcBef>
              <a:spcAft>
                <a:spcPts val="0"/>
              </a:spcAft>
              <a:buClr>
                <a:schemeClr val="dk1"/>
              </a:buClr>
              <a:buSzPts val="3100"/>
              <a:buFont typeface="Merienda One"/>
              <a:buNone/>
              <a:defRPr sz="3100">
                <a:solidFill>
                  <a:schemeClr val="dk1"/>
                </a:solidFill>
                <a:latin typeface="Merienda One"/>
                <a:ea typeface="Merienda One"/>
                <a:cs typeface="Merienda One"/>
                <a:sym typeface="Merienda One"/>
              </a:defRPr>
            </a:lvl5pPr>
            <a:lvl6pPr lvl="5" rtl="0">
              <a:spcBef>
                <a:spcPts val="0"/>
              </a:spcBef>
              <a:spcAft>
                <a:spcPts val="0"/>
              </a:spcAft>
              <a:buClr>
                <a:schemeClr val="dk1"/>
              </a:buClr>
              <a:buSzPts val="3100"/>
              <a:buFont typeface="Merienda One"/>
              <a:buNone/>
              <a:defRPr sz="3100">
                <a:solidFill>
                  <a:schemeClr val="dk1"/>
                </a:solidFill>
                <a:latin typeface="Merienda One"/>
                <a:ea typeface="Merienda One"/>
                <a:cs typeface="Merienda One"/>
                <a:sym typeface="Merienda One"/>
              </a:defRPr>
            </a:lvl6pPr>
            <a:lvl7pPr lvl="6" rtl="0">
              <a:spcBef>
                <a:spcPts val="0"/>
              </a:spcBef>
              <a:spcAft>
                <a:spcPts val="0"/>
              </a:spcAft>
              <a:buClr>
                <a:schemeClr val="dk1"/>
              </a:buClr>
              <a:buSzPts val="3100"/>
              <a:buFont typeface="Merienda One"/>
              <a:buNone/>
              <a:defRPr sz="3100">
                <a:solidFill>
                  <a:schemeClr val="dk1"/>
                </a:solidFill>
                <a:latin typeface="Merienda One"/>
                <a:ea typeface="Merienda One"/>
                <a:cs typeface="Merienda One"/>
                <a:sym typeface="Merienda One"/>
              </a:defRPr>
            </a:lvl7pPr>
            <a:lvl8pPr lvl="7" rtl="0">
              <a:spcBef>
                <a:spcPts val="0"/>
              </a:spcBef>
              <a:spcAft>
                <a:spcPts val="0"/>
              </a:spcAft>
              <a:buClr>
                <a:schemeClr val="dk1"/>
              </a:buClr>
              <a:buSzPts val="3100"/>
              <a:buFont typeface="Merienda One"/>
              <a:buNone/>
              <a:defRPr sz="3100">
                <a:solidFill>
                  <a:schemeClr val="dk1"/>
                </a:solidFill>
                <a:latin typeface="Merienda One"/>
                <a:ea typeface="Merienda One"/>
                <a:cs typeface="Merienda One"/>
                <a:sym typeface="Merienda One"/>
              </a:defRPr>
            </a:lvl8pPr>
            <a:lvl9pPr lvl="8" rtl="0">
              <a:spcBef>
                <a:spcPts val="0"/>
              </a:spcBef>
              <a:spcAft>
                <a:spcPts val="0"/>
              </a:spcAft>
              <a:buClr>
                <a:schemeClr val="dk1"/>
              </a:buClr>
              <a:buSzPts val="3100"/>
              <a:buFont typeface="Merienda One"/>
              <a:buNone/>
              <a:defRPr sz="3100">
                <a:solidFill>
                  <a:schemeClr val="dk1"/>
                </a:solidFill>
                <a:latin typeface="Merienda One"/>
                <a:ea typeface="Merienda One"/>
                <a:cs typeface="Merienda One"/>
                <a:sym typeface="Merienda One"/>
              </a:defRPr>
            </a:lvl9pPr>
          </a:lstStyle>
          <a:p>
            <a:endParaRPr/>
          </a:p>
        </p:txBody>
      </p:sp>
      <p:sp>
        <p:nvSpPr>
          <p:cNvPr id="7" name="Google Shape;7;p1"/>
          <p:cNvSpPr txBox="1">
            <a:spLocks noGrp="1"/>
          </p:cNvSpPr>
          <p:nvPr>
            <p:ph type="body" idx="1"/>
          </p:nvPr>
        </p:nvSpPr>
        <p:spPr>
          <a:xfrm>
            <a:off x="720000" y="1237083"/>
            <a:ext cx="7704000" cy="33663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Maven Pro"/>
              <a:buChar char="●"/>
              <a:defRPr>
                <a:solidFill>
                  <a:schemeClr val="dk1"/>
                </a:solidFill>
                <a:latin typeface="Maven Pro"/>
                <a:ea typeface="Maven Pro"/>
                <a:cs typeface="Maven Pro"/>
                <a:sym typeface="Maven Pro"/>
              </a:defRPr>
            </a:lvl1pPr>
            <a:lvl2pPr marL="914400" lvl="1" indent="-317500">
              <a:lnSpc>
                <a:spcPct val="100000"/>
              </a:lnSpc>
              <a:spcBef>
                <a:spcPts val="1600"/>
              </a:spcBef>
              <a:spcAft>
                <a:spcPts val="0"/>
              </a:spcAft>
              <a:buClr>
                <a:schemeClr val="dk1"/>
              </a:buClr>
              <a:buSzPts val="1400"/>
              <a:buFont typeface="Maven Pro"/>
              <a:buChar char="○"/>
              <a:defRPr>
                <a:solidFill>
                  <a:schemeClr val="dk1"/>
                </a:solidFill>
                <a:latin typeface="Maven Pro"/>
                <a:ea typeface="Maven Pro"/>
                <a:cs typeface="Maven Pro"/>
                <a:sym typeface="Maven Pro"/>
              </a:defRPr>
            </a:lvl2pPr>
            <a:lvl3pPr marL="1371600" lvl="2" indent="-317500">
              <a:lnSpc>
                <a:spcPct val="100000"/>
              </a:lnSpc>
              <a:spcBef>
                <a:spcPts val="1600"/>
              </a:spcBef>
              <a:spcAft>
                <a:spcPts val="0"/>
              </a:spcAft>
              <a:buClr>
                <a:schemeClr val="dk1"/>
              </a:buClr>
              <a:buSzPts val="1400"/>
              <a:buFont typeface="Maven Pro"/>
              <a:buChar char="■"/>
              <a:defRPr>
                <a:solidFill>
                  <a:schemeClr val="dk1"/>
                </a:solidFill>
                <a:latin typeface="Maven Pro"/>
                <a:ea typeface="Maven Pro"/>
                <a:cs typeface="Maven Pro"/>
                <a:sym typeface="Maven Pro"/>
              </a:defRPr>
            </a:lvl3pPr>
            <a:lvl4pPr marL="1828800" lvl="3" indent="-317500">
              <a:lnSpc>
                <a:spcPct val="100000"/>
              </a:lnSpc>
              <a:spcBef>
                <a:spcPts val="1600"/>
              </a:spcBef>
              <a:spcAft>
                <a:spcPts val="0"/>
              </a:spcAft>
              <a:buClr>
                <a:schemeClr val="dk1"/>
              </a:buClr>
              <a:buSzPts val="1400"/>
              <a:buFont typeface="Maven Pro"/>
              <a:buChar char="●"/>
              <a:defRPr>
                <a:solidFill>
                  <a:schemeClr val="dk1"/>
                </a:solidFill>
                <a:latin typeface="Maven Pro"/>
                <a:ea typeface="Maven Pro"/>
                <a:cs typeface="Maven Pro"/>
                <a:sym typeface="Maven Pro"/>
              </a:defRPr>
            </a:lvl4pPr>
            <a:lvl5pPr marL="2286000" lvl="4" indent="-317500">
              <a:lnSpc>
                <a:spcPct val="100000"/>
              </a:lnSpc>
              <a:spcBef>
                <a:spcPts val="1600"/>
              </a:spcBef>
              <a:spcAft>
                <a:spcPts val="0"/>
              </a:spcAft>
              <a:buClr>
                <a:schemeClr val="dk1"/>
              </a:buClr>
              <a:buSzPts val="1400"/>
              <a:buFont typeface="Maven Pro"/>
              <a:buChar char="○"/>
              <a:defRPr>
                <a:solidFill>
                  <a:schemeClr val="dk1"/>
                </a:solidFill>
                <a:latin typeface="Maven Pro"/>
                <a:ea typeface="Maven Pro"/>
                <a:cs typeface="Maven Pro"/>
                <a:sym typeface="Maven Pro"/>
              </a:defRPr>
            </a:lvl5pPr>
            <a:lvl6pPr marL="2743200" lvl="5" indent="-317500">
              <a:lnSpc>
                <a:spcPct val="100000"/>
              </a:lnSpc>
              <a:spcBef>
                <a:spcPts val="1600"/>
              </a:spcBef>
              <a:spcAft>
                <a:spcPts val="0"/>
              </a:spcAft>
              <a:buClr>
                <a:schemeClr val="dk1"/>
              </a:buClr>
              <a:buSzPts val="1400"/>
              <a:buFont typeface="Maven Pro"/>
              <a:buChar char="■"/>
              <a:defRPr>
                <a:solidFill>
                  <a:schemeClr val="dk1"/>
                </a:solidFill>
                <a:latin typeface="Maven Pro"/>
                <a:ea typeface="Maven Pro"/>
                <a:cs typeface="Maven Pro"/>
                <a:sym typeface="Maven Pro"/>
              </a:defRPr>
            </a:lvl6pPr>
            <a:lvl7pPr marL="3200400" lvl="6" indent="-317500">
              <a:lnSpc>
                <a:spcPct val="100000"/>
              </a:lnSpc>
              <a:spcBef>
                <a:spcPts val="1600"/>
              </a:spcBef>
              <a:spcAft>
                <a:spcPts val="0"/>
              </a:spcAft>
              <a:buClr>
                <a:schemeClr val="dk1"/>
              </a:buClr>
              <a:buSzPts val="1400"/>
              <a:buFont typeface="Maven Pro"/>
              <a:buChar char="●"/>
              <a:defRPr>
                <a:solidFill>
                  <a:schemeClr val="dk1"/>
                </a:solidFill>
                <a:latin typeface="Maven Pro"/>
                <a:ea typeface="Maven Pro"/>
                <a:cs typeface="Maven Pro"/>
                <a:sym typeface="Maven Pro"/>
              </a:defRPr>
            </a:lvl7pPr>
            <a:lvl8pPr marL="3657600" lvl="7" indent="-317500">
              <a:lnSpc>
                <a:spcPct val="100000"/>
              </a:lnSpc>
              <a:spcBef>
                <a:spcPts val="1600"/>
              </a:spcBef>
              <a:spcAft>
                <a:spcPts val="0"/>
              </a:spcAft>
              <a:buClr>
                <a:schemeClr val="dk1"/>
              </a:buClr>
              <a:buSzPts val="1400"/>
              <a:buFont typeface="Maven Pro"/>
              <a:buChar char="○"/>
              <a:defRPr>
                <a:solidFill>
                  <a:schemeClr val="dk1"/>
                </a:solidFill>
                <a:latin typeface="Maven Pro"/>
                <a:ea typeface="Maven Pro"/>
                <a:cs typeface="Maven Pro"/>
                <a:sym typeface="Maven Pro"/>
              </a:defRPr>
            </a:lvl8pPr>
            <a:lvl9pPr marL="4114800" lvl="8" indent="-317500">
              <a:lnSpc>
                <a:spcPct val="100000"/>
              </a:lnSpc>
              <a:spcBef>
                <a:spcPts val="1600"/>
              </a:spcBef>
              <a:spcAft>
                <a:spcPts val="1600"/>
              </a:spcAft>
              <a:buClr>
                <a:schemeClr val="dk1"/>
              </a:buClr>
              <a:buSzPts val="1400"/>
              <a:buFont typeface="Maven Pro"/>
              <a:buChar char="■"/>
              <a:defRPr>
                <a:solidFill>
                  <a:schemeClr val="dk1"/>
                </a:solidFill>
                <a:latin typeface="Maven Pro"/>
                <a:ea typeface="Maven Pro"/>
                <a:cs typeface="Maven Pro"/>
                <a:sym typeface="Maven Pr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 id="2147483664"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3" name="Subtitle 2">
            <a:extLst>
              <a:ext uri="{FF2B5EF4-FFF2-40B4-BE49-F238E27FC236}">
                <a16:creationId xmlns:a16="http://schemas.microsoft.com/office/drawing/2014/main" id="{8B76719D-6634-C616-6148-D881BEEC928A}"/>
              </a:ext>
            </a:extLst>
          </p:cNvPr>
          <p:cNvSpPr>
            <a:spLocks noGrp="1"/>
          </p:cNvSpPr>
          <p:nvPr>
            <p:ph type="subTitle" idx="2"/>
          </p:nvPr>
        </p:nvSpPr>
        <p:spPr>
          <a:xfrm>
            <a:off x="1439354" y="769761"/>
            <a:ext cx="6598333" cy="2009422"/>
          </a:xfrm>
        </p:spPr>
        <p:txBody>
          <a:bodyPr/>
          <a:lstStyle/>
          <a:p>
            <a:r>
              <a:rPr lang="en-US" sz="4000" b="1" kern="100" dirty="0">
                <a:solidFill>
                  <a:schemeClr val="tx2">
                    <a:lumMod val="50000"/>
                  </a:schemeClr>
                </a:solidFill>
                <a:effectLst/>
                <a:latin typeface="Garamond" panose="02020404030301010803" pitchFamily="18" charset="0"/>
                <a:ea typeface="Aptos" panose="020B0004020202020204" pitchFamily="34" charset="0"/>
                <a:cs typeface="Times New Roman" panose="02020603050405020304" pitchFamily="18" charset="0"/>
              </a:rPr>
              <a:t>The Stigmata of St. Francis and our Wounded World</a:t>
            </a:r>
            <a:endParaRPr lang="en-US" sz="4000" dirty="0">
              <a:solidFill>
                <a:schemeClr val="tx2">
                  <a:lumMod val="50000"/>
                </a:schemeClr>
              </a:solidFill>
            </a:endParaRPr>
          </a:p>
        </p:txBody>
      </p:sp>
      <p:sp>
        <p:nvSpPr>
          <p:cNvPr id="5" name="Subtitle 4">
            <a:extLst>
              <a:ext uri="{FF2B5EF4-FFF2-40B4-BE49-F238E27FC236}">
                <a16:creationId xmlns:a16="http://schemas.microsoft.com/office/drawing/2014/main" id="{6B58D009-A078-6499-CE9E-C8D6DC570D56}"/>
              </a:ext>
            </a:extLst>
          </p:cNvPr>
          <p:cNvSpPr>
            <a:spLocks noGrp="1"/>
          </p:cNvSpPr>
          <p:nvPr>
            <p:ph type="subTitle" idx="1"/>
          </p:nvPr>
        </p:nvSpPr>
        <p:spPr>
          <a:xfrm rot="-584">
            <a:off x="1621783" y="3109369"/>
            <a:ext cx="5715993" cy="552684"/>
          </a:xfrm>
        </p:spPr>
        <p:txBody>
          <a:bodyPr/>
          <a:lstStyle/>
          <a:p>
            <a:r>
              <a:rPr lang="en-US" sz="2400" b="1" dirty="0">
                <a:latin typeface="Garamond" panose="02020404030301010803" pitchFamily="18" charset="0"/>
              </a:rPr>
              <a:t>A Personal Examination of Conscience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6" name="Google Shape;126;p23"/>
          <p:cNvSpPr txBox="1">
            <a:spLocks noGrp="1"/>
          </p:cNvSpPr>
          <p:nvPr>
            <p:ph type="body" idx="1"/>
          </p:nvPr>
        </p:nvSpPr>
        <p:spPr>
          <a:xfrm>
            <a:off x="854377" y="597853"/>
            <a:ext cx="7704000" cy="3366300"/>
          </a:xfrm>
          <a:prstGeom prst="rect">
            <a:avLst/>
          </a:prstGeom>
        </p:spPr>
        <p:txBody>
          <a:bodyPr spcFirstLastPara="1" wrap="square" lIns="91425" tIns="91425" rIns="91425" bIns="91425" anchor="t" anchorCtr="0">
            <a:noAutofit/>
          </a:bodyPr>
          <a:lstStyle/>
          <a:p>
            <a:pPr marL="0" indent="0" algn="just">
              <a:buNone/>
            </a:pPr>
            <a:r>
              <a:rPr lang="en-US" sz="2500" kern="100" dirty="0">
                <a:solidFill>
                  <a:schemeClr val="tx1"/>
                </a:solidFill>
                <a:effectLst/>
                <a:latin typeface="Garamond" panose="02020404030301010803" pitchFamily="18" charset="0"/>
                <a:ea typeface="Aptos" panose="020B0004020202020204" pitchFamily="34" charset="0"/>
                <a:cs typeface="Times New Roman" panose="02020603050405020304" pitchFamily="18" charset="0"/>
              </a:rPr>
              <a:t>This examination of conscience draws upon the example of St. Francis of Assisi, who embraced Christ's suffering through his stigmata and lived a life of humility and compassion towards all God’s creatures. It encourages introspection not only on personal actions but also on our role in addressing the broader wounds of society and creation.</a:t>
            </a:r>
          </a:p>
          <a:p>
            <a:pPr marL="0" lvl="0" indent="0" algn="l" rtl="0">
              <a:spcBef>
                <a:spcPts val="0"/>
              </a:spcBef>
              <a:spcAft>
                <a:spcPts val="0"/>
              </a:spcAft>
              <a:buNone/>
            </a:pPr>
            <a:endParaRPr dirty="0">
              <a:solidFill>
                <a:schemeClr val="dk1"/>
              </a:solidFill>
            </a:endParaRPr>
          </a:p>
        </p:txBody>
      </p:sp>
      <p:pic>
        <p:nvPicPr>
          <p:cNvPr id="127" name="Google Shape;127;p23"/>
          <p:cNvPicPr preferRelativeResize="0"/>
          <p:nvPr/>
        </p:nvPicPr>
        <p:blipFill>
          <a:blip r:embed="rId3">
            <a:alphaModFix/>
          </a:blip>
          <a:stretch>
            <a:fillRect/>
          </a:stretch>
        </p:blipFill>
        <p:spPr>
          <a:xfrm>
            <a:off x="854377" y="4258105"/>
            <a:ext cx="702623" cy="777821"/>
          </a:xfrm>
          <a:prstGeom prst="rect">
            <a:avLst/>
          </a:prstGeom>
          <a:noFill/>
          <a:ln>
            <a:noFill/>
          </a:ln>
        </p:spPr>
      </p:pic>
      <p:pic>
        <p:nvPicPr>
          <p:cNvPr id="128" name="Google Shape;128;p23"/>
          <p:cNvPicPr preferRelativeResize="0"/>
          <p:nvPr/>
        </p:nvPicPr>
        <p:blipFill>
          <a:blip r:embed="rId4">
            <a:alphaModFix/>
          </a:blip>
          <a:stretch>
            <a:fillRect/>
          </a:stretch>
        </p:blipFill>
        <p:spPr>
          <a:xfrm>
            <a:off x="147925" y="3583762"/>
            <a:ext cx="946067" cy="961885"/>
          </a:xfrm>
          <a:prstGeom prst="rect">
            <a:avLst/>
          </a:prstGeom>
          <a:noFill/>
          <a:ln>
            <a:noFill/>
          </a:ln>
        </p:spPr>
      </p:pic>
      <p:pic>
        <p:nvPicPr>
          <p:cNvPr id="129" name="Google Shape;129;p23"/>
          <p:cNvPicPr preferRelativeResize="0"/>
          <p:nvPr/>
        </p:nvPicPr>
        <p:blipFill>
          <a:blip r:embed="rId4">
            <a:alphaModFix/>
          </a:blip>
          <a:stretch>
            <a:fillRect/>
          </a:stretch>
        </p:blipFill>
        <p:spPr>
          <a:xfrm>
            <a:off x="8486175" y="1708225"/>
            <a:ext cx="504775" cy="513225"/>
          </a:xfrm>
          <a:prstGeom prst="rect">
            <a:avLst/>
          </a:prstGeom>
          <a:noFill/>
          <a:ln>
            <a:noFill/>
          </a:ln>
        </p:spPr>
      </p:pic>
      <p:pic>
        <p:nvPicPr>
          <p:cNvPr id="130" name="Google Shape;130;p23"/>
          <p:cNvPicPr preferRelativeResize="0"/>
          <p:nvPr/>
        </p:nvPicPr>
        <p:blipFill>
          <a:blip r:embed="rId3">
            <a:alphaModFix/>
          </a:blip>
          <a:stretch>
            <a:fillRect/>
          </a:stretch>
        </p:blipFill>
        <p:spPr>
          <a:xfrm>
            <a:off x="8665800" y="2481600"/>
            <a:ext cx="425925" cy="4715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3" name="Title 2">
            <a:extLst>
              <a:ext uri="{FF2B5EF4-FFF2-40B4-BE49-F238E27FC236}">
                <a16:creationId xmlns:a16="http://schemas.microsoft.com/office/drawing/2014/main" id="{31283ED4-A403-EA4E-EBDA-8CFE337ADB02}"/>
              </a:ext>
            </a:extLst>
          </p:cNvPr>
          <p:cNvSpPr>
            <a:spLocks noGrp="1"/>
          </p:cNvSpPr>
          <p:nvPr>
            <p:ph type="title"/>
          </p:nvPr>
        </p:nvSpPr>
        <p:spPr>
          <a:xfrm>
            <a:off x="516800" y="1018593"/>
            <a:ext cx="7704000" cy="3361495"/>
          </a:xfrm>
        </p:spPr>
        <p:txBody>
          <a:bodyPr/>
          <a:lstStyle/>
          <a:p>
            <a:pPr marL="0" marR="0" algn="l">
              <a:spcBef>
                <a:spcPts val="0"/>
              </a:spcBef>
              <a:spcAft>
                <a:spcPts val="0"/>
              </a:spcAft>
            </a:pPr>
            <a:br>
              <a:rPr lang="en-US" sz="1800" kern="100" dirty="0">
                <a:latin typeface="Aptos" panose="020B0004020202020204" pitchFamily="34" charset="0"/>
                <a:ea typeface="Aptos" panose="020B0004020202020204" pitchFamily="34" charset="0"/>
                <a:cs typeface="Times New Roman" panose="02020603050405020304" pitchFamily="18" charset="0"/>
              </a:rPr>
            </a:br>
            <a:r>
              <a:rPr lang="en-US" sz="3200" b="1" kern="100" dirty="0">
                <a:solidFill>
                  <a:schemeClr val="tx1"/>
                </a:solidFill>
                <a:effectLst/>
                <a:latin typeface="Garamond" panose="02020404030301010803" pitchFamily="18" charset="0"/>
                <a:ea typeface="Aptos" panose="020B0004020202020204" pitchFamily="34" charset="0"/>
                <a:cs typeface="Times New Roman" panose="02020603050405020304" pitchFamily="18" charset="0"/>
              </a:rPr>
              <a:t>Opening Prayer</a:t>
            </a:r>
            <a:br>
              <a:rPr lang="en-US" sz="2800" b="1" kern="100" dirty="0">
                <a:solidFill>
                  <a:schemeClr val="tx1"/>
                </a:solidFill>
                <a:effectLst/>
                <a:latin typeface="Garamond" panose="02020404030301010803" pitchFamily="18"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2400" kern="100" dirty="0">
                <a:solidFill>
                  <a:schemeClr val="tx1"/>
                </a:solidFill>
                <a:effectLst/>
                <a:latin typeface="Garamond" panose="02020404030301010803" pitchFamily="18" charset="0"/>
                <a:ea typeface="Aptos" panose="020B0004020202020204" pitchFamily="34" charset="0"/>
                <a:cs typeface="Times New Roman" panose="02020603050405020304" pitchFamily="18" charset="0"/>
              </a:rPr>
              <a:t>Loving Creator God, as I reflect on the wounds of St. Francis and the woundedness of our world, grant me the grace to see my own heart with clarity and to understand my role in healing the brokenness around me.  </a:t>
            </a:r>
            <a:br>
              <a:rPr lang="en-US" sz="2400" kern="100" dirty="0">
                <a:solidFill>
                  <a:schemeClr val="tx1"/>
                </a:solidFill>
                <a:effectLst/>
                <a:latin typeface="Garamond" panose="02020404030301010803" pitchFamily="18" charset="0"/>
                <a:ea typeface="Aptos" panose="020B0004020202020204" pitchFamily="34" charset="0"/>
                <a:cs typeface="Times New Roman" panose="02020603050405020304" pitchFamily="18" charset="0"/>
              </a:rPr>
            </a:br>
            <a:br>
              <a:rPr lang="en-US" sz="2400" kern="100" dirty="0">
                <a:solidFill>
                  <a:schemeClr val="tx1"/>
                </a:solidFill>
                <a:effectLst/>
                <a:latin typeface="Garamond" panose="02020404030301010803" pitchFamily="18" charset="0"/>
                <a:ea typeface="Aptos" panose="020B0004020202020204" pitchFamily="34" charset="0"/>
                <a:cs typeface="Times New Roman" panose="02020603050405020304" pitchFamily="18" charset="0"/>
              </a:rPr>
            </a:br>
            <a:r>
              <a:rPr lang="en-US" sz="2400" kern="100" dirty="0">
                <a:solidFill>
                  <a:schemeClr val="tx1"/>
                </a:solidFill>
                <a:effectLst/>
                <a:latin typeface="Garamond" panose="02020404030301010803" pitchFamily="18" charset="0"/>
                <a:ea typeface="Aptos" panose="020B0004020202020204" pitchFamily="34" charset="0"/>
                <a:cs typeface="Times New Roman" panose="02020603050405020304" pitchFamily="18" charset="0"/>
              </a:rPr>
              <a:t>Through Christ our Lord. Amen.</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9"/>
        <p:cNvGrpSpPr/>
        <p:nvPr/>
      </p:nvGrpSpPr>
      <p:grpSpPr>
        <a:xfrm>
          <a:off x="0" y="0"/>
          <a:ext cx="0" cy="0"/>
          <a:chOff x="0" y="0"/>
          <a:chExt cx="0" cy="0"/>
        </a:xfrm>
      </p:grpSpPr>
      <p:sp>
        <p:nvSpPr>
          <p:cNvPr id="1170" name="Google Shape;1170;p41"/>
          <p:cNvSpPr txBox="1">
            <a:spLocks noGrp="1"/>
          </p:cNvSpPr>
          <p:nvPr>
            <p:ph type="title"/>
          </p:nvPr>
        </p:nvSpPr>
        <p:spPr>
          <a:xfrm>
            <a:off x="496711" y="1002845"/>
            <a:ext cx="3411733" cy="746933"/>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b="1" dirty="0">
                <a:solidFill>
                  <a:schemeClr val="tx1"/>
                </a:solidFill>
                <a:latin typeface="Garamond" panose="02020404030301010803" pitchFamily="18" charset="0"/>
              </a:rPr>
              <a:t>Introduction</a:t>
            </a:r>
            <a:endParaRPr sz="3600" b="1" dirty="0">
              <a:solidFill>
                <a:schemeClr val="tx1"/>
              </a:solidFill>
              <a:latin typeface="Garamond" panose="02020404030301010803" pitchFamily="18" charset="0"/>
            </a:endParaRPr>
          </a:p>
        </p:txBody>
      </p:sp>
      <p:sp>
        <p:nvSpPr>
          <p:cNvPr id="3" name="TextBox 2">
            <a:extLst>
              <a:ext uri="{FF2B5EF4-FFF2-40B4-BE49-F238E27FC236}">
                <a16:creationId xmlns:a16="http://schemas.microsoft.com/office/drawing/2014/main" id="{DCF270AA-055C-89A7-7376-1ADAEF582191}"/>
              </a:ext>
            </a:extLst>
          </p:cNvPr>
          <p:cNvSpPr txBox="1"/>
          <p:nvPr/>
        </p:nvSpPr>
        <p:spPr>
          <a:xfrm>
            <a:off x="1075266" y="2062947"/>
            <a:ext cx="6993468" cy="1569660"/>
          </a:xfrm>
          <a:prstGeom prst="rect">
            <a:avLst/>
          </a:prstGeom>
          <a:noFill/>
        </p:spPr>
        <p:txBody>
          <a:bodyPr wrap="square">
            <a:spAutoFit/>
          </a:bodyPr>
          <a:lstStyle/>
          <a:p>
            <a:pPr marL="0" marR="0">
              <a:spcBef>
                <a:spcPts val="0"/>
              </a:spcBef>
              <a:spcAft>
                <a:spcPts val="0"/>
              </a:spcAft>
            </a:pPr>
            <a:r>
              <a:rPr lang="en-US" sz="2400" kern="100" dirty="0">
                <a:effectLst/>
                <a:latin typeface="Garamond" panose="02020404030301010803" pitchFamily="18" charset="0"/>
                <a:ea typeface="Aptos" panose="020B0004020202020204" pitchFamily="34" charset="0"/>
                <a:cs typeface="Times New Roman" panose="02020603050405020304" pitchFamily="18" charset="0"/>
              </a:rPr>
              <a:t>Take a moment to center yourself and acknowledge the presence of God. Recognize the interconnectedness of all life and the responsibility we have towards each other and the world our Creator God has entrusted to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3" name="Title 2">
            <a:extLst>
              <a:ext uri="{FF2B5EF4-FFF2-40B4-BE49-F238E27FC236}">
                <a16:creationId xmlns:a16="http://schemas.microsoft.com/office/drawing/2014/main" id="{0CCAAFBA-56BB-C41C-BB53-445BA19E2D1D}"/>
              </a:ext>
            </a:extLst>
          </p:cNvPr>
          <p:cNvSpPr>
            <a:spLocks noGrp="1"/>
          </p:cNvSpPr>
          <p:nvPr>
            <p:ph type="title"/>
          </p:nvPr>
        </p:nvSpPr>
        <p:spPr>
          <a:xfrm>
            <a:off x="584533" y="801511"/>
            <a:ext cx="7704000" cy="3127023"/>
          </a:xfrm>
        </p:spPr>
        <p:txBody>
          <a:bodyPr/>
          <a:lstStyle/>
          <a:p>
            <a:pPr algn="just"/>
            <a:br>
              <a:rPr lang="en-US" sz="2800" kern="100" dirty="0">
                <a:effectLst/>
                <a:latin typeface="Garamond" panose="02020404030301010803" pitchFamily="18" charset="0"/>
                <a:ea typeface="Aptos" panose="020B0004020202020204" pitchFamily="34" charset="0"/>
                <a:cs typeface="Times New Roman" panose="02020603050405020304" pitchFamily="18" charset="0"/>
              </a:rPr>
            </a:br>
            <a:r>
              <a:rPr lang="en-US" sz="2800" kern="100" dirty="0">
                <a:effectLst/>
                <a:latin typeface="Garamond" panose="02020404030301010803" pitchFamily="18" charset="0"/>
                <a:ea typeface="Aptos" panose="020B0004020202020204" pitchFamily="34" charset="0"/>
                <a:cs typeface="Times New Roman" panose="02020603050405020304" pitchFamily="18" charset="0"/>
              </a:rPr>
              <a:t>Saint Francis of Assisi, deeply united with Christ, received the stigmata, the visible wounds of Christ's Passion. These wounds symbolize not only his profound identification with Jesus but also his deep compassion for the suffering of others. As I contemplate these sacred marks, I examine and reflect…</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9" name="Google Shape;669;p33"/>
          <p:cNvSpPr txBox="1">
            <a:spLocks noGrp="1"/>
          </p:cNvSpPr>
          <p:nvPr>
            <p:ph type="title"/>
          </p:nvPr>
        </p:nvSpPr>
        <p:spPr>
          <a:xfrm>
            <a:off x="930088" y="901245"/>
            <a:ext cx="4653512" cy="56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800" b="1" dirty="0">
                <a:effectLst/>
                <a:latin typeface="Garamond" panose="02020404030301010803" pitchFamily="18" charset="0"/>
                <a:ea typeface="Aptos" panose="020B0004020202020204" pitchFamily="34" charset="0"/>
                <a:cs typeface="Times New Roman" panose="02020603050405020304" pitchFamily="18" charset="0"/>
              </a:rPr>
              <a:t>Awareness of Woundedness:</a:t>
            </a:r>
            <a:endParaRPr sz="4000" b="1" dirty="0">
              <a:latin typeface="Garamond" panose="02020404030301010803" pitchFamily="18" charset="0"/>
            </a:endParaRPr>
          </a:p>
        </p:txBody>
      </p:sp>
      <p:sp>
        <p:nvSpPr>
          <p:cNvPr id="3" name="TextBox 2">
            <a:extLst>
              <a:ext uri="{FF2B5EF4-FFF2-40B4-BE49-F238E27FC236}">
                <a16:creationId xmlns:a16="http://schemas.microsoft.com/office/drawing/2014/main" id="{25EFA2EC-0551-8770-F000-D5C96BF6EC63}"/>
              </a:ext>
            </a:extLst>
          </p:cNvPr>
          <p:cNvSpPr txBox="1"/>
          <p:nvPr/>
        </p:nvSpPr>
        <p:spPr>
          <a:xfrm>
            <a:off x="930088" y="1591734"/>
            <a:ext cx="7283823" cy="2308324"/>
          </a:xfrm>
          <a:prstGeom prst="rect">
            <a:avLst/>
          </a:prstGeom>
          <a:noFill/>
        </p:spPr>
        <p:txBody>
          <a:bodyPr wrap="square">
            <a:spAutoFit/>
          </a:bodyPr>
          <a:lstStyle/>
          <a:p>
            <a:pPr marL="0" marR="0" algn="just">
              <a:spcBef>
                <a:spcPts val="0"/>
              </a:spcBef>
              <a:spcAft>
                <a:spcPts val="0"/>
              </a:spcAft>
            </a:pPr>
            <a:r>
              <a:rPr lang="en-US" sz="2400" kern="100" dirty="0">
                <a:effectLst/>
                <a:latin typeface="Garamond" panose="02020404030301010803" pitchFamily="18" charset="0"/>
                <a:ea typeface="Aptos" panose="020B0004020202020204" pitchFamily="34" charset="0"/>
                <a:cs typeface="Times New Roman" panose="02020603050405020304" pitchFamily="18" charset="0"/>
              </a:rPr>
              <a:t>Reflect on the wounds of the world today: environmental degradation, social injustice, violence, poverty, etc.</a:t>
            </a:r>
          </a:p>
          <a:p>
            <a:pPr marL="0" marR="0">
              <a:spcBef>
                <a:spcPts val="0"/>
              </a:spcBef>
              <a:spcAft>
                <a:spcPts val="0"/>
              </a:spcAft>
            </a:pPr>
            <a:endParaRPr lang="en-US" sz="2400" kern="100" dirty="0">
              <a:effectLst/>
              <a:latin typeface="Garamond" panose="02020404030301010803" pitchFamily="18" charset="0"/>
              <a:ea typeface="Aptos" panose="020B0004020202020204" pitchFamily="34" charset="0"/>
              <a:cs typeface="Times New Roman" panose="02020603050405020304" pitchFamily="18" charset="0"/>
            </a:endParaRPr>
          </a:p>
          <a:p>
            <a:pPr marL="342900" marR="0" indent="-342900" algn="just">
              <a:spcBef>
                <a:spcPts val="0"/>
              </a:spcBef>
              <a:spcAft>
                <a:spcPts val="0"/>
              </a:spcAft>
              <a:buFont typeface="Wingdings" panose="05000000000000000000" pitchFamily="2" charset="2"/>
              <a:buChar char="§"/>
            </a:pPr>
            <a:r>
              <a:rPr lang="en-US" sz="2400" kern="100" dirty="0">
                <a:effectLst/>
                <a:latin typeface="Garamond" panose="02020404030301010803" pitchFamily="18" charset="0"/>
                <a:ea typeface="Aptos" panose="020B0004020202020204" pitchFamily="34" charset="0"/>
                <a:cs typeface="Times New Roman" panose="02020603050405020304" pitchFamily="18" charset="0"/>
              </a:rPr>
              <a:t>How aware are you of these wounds? Do you actively seek to understand the suffering of others, both near and far?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9" name="Google Shape;669;p33"/>
          <p:cNvSpPr txBox="1">
            <a:spLocks noGrp="1"/>
          </p:cNvSpPr>
          <p:nvPr>
            <p:ph type="title"/>
          </p:nvPr>
        </p:nvSpPr>
        <p:spPr>
          <a:xfrm>
            <a:off x="930088" y="901245"/>
            <a:ext cx="4653512" cy="56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800" b="1" dirty="0">
                <a:solidFill>
                  <a:schemeClr val="tx1"/>
                </a:solidFill>
                <a:effectLst/>
                <a:latin typeface="Garamond" panose="02020404030301010803" pitchFamily="18" charset="0"/>
                <a:ea typeface="Aptos" panose="020B0004020202020204" pitchFamily="34" charset="0"/>
                <a:cs typeface="Times New Roman" panose="02020603050405020304" pitchFamily="18" charset="0"/>
              </a:rPr>
              <a:t>Personal Actions:</a:t>
            </a:r>
            <a:endParaRPr sz="5400" b="1" dirty="0">
              <a:solidFill>
                <a:schemeClr val="tx1"/>
              </a:solidFill>
              <a:latin typeface="Garamond" panose="02020404030301010803" pitchFamily="18" charset="0"/>
            </a:endParaRPr>
          </a:p>
        </p:txBody>
      </p:sp>
      <p:sp>
        <p:nvSpPr>
          <p:cNvPr id="3" name="TextBox 2">
            <a:extLst>
              <a:ext uri="{FF2B5EF4-FFF2-40B4-BE49-F238E27FC236}">
                <a16:creationId xmlns:a16="http://schemas.microsoft.com/office/drawing/2014/main" id="{25EFA2EC-0551-8770-F000-D5C96BF6EC63}"/>
              </a:ext>
            </a:extLst>
          </p:cNvPr>
          <p:cNvSpPr txBox="1"/>
          <p:nvPr/>
        </p:nvSpPr>
        <p:spPr>
          <a:xfrm>
            <a:off x="930088" y="1591734"/>
            <a:ext cx="7283823" cy="2677656"/>
          </a:xfrm>
          <a:prstGeom prst="rect">
            <a:avLst/>
          </a:prstGeom>
          <a:noFill/>
        </p:spPr>
        <p:txBody>
          <a:bodyPr wrap="square">
            <a:spAutoFit/>
          </a:bodyPr>
          <a:lstStyle/>
          <a:p>
            <a:pPr marL="0" marR="0" algn="just">
              <a:spcBef>
                <a:spcPts val="0"/>
              </a:spcBef>
              <a:spcAft>
                <a:spcPts val="0"/>
              </a:spcAft>
            </a:pPr>
            <a:r>
              <a:rPr lang="en-US" sz="2400" kern="100" dirty="0">
                <a:effectLst/>
                <a:latin typeface="Garamond" panose="02020404030301010803" pitchFamily="18" charset="0"/>
                <a:ea typeface="Aptos" panose="020B0004020202020204" pitchFamily="34" charset="0"/>
                <a:cs typeface="Times New Roman" panose="02020603050405020304" pitchFamily="18" charset="0"/>
              </a:rPr>
              <a:t>Reflect on your daily decisions and actions. How do they contribute to the healing of the world's wounds?</a:t>
            </a:r>
          </a:p>
          <a:p>
            <a:pPr marL="0" marR="0">
              <a:spcBef>
                <a:spcPts val="0"/>
              </a:spcBef>
              <a:spcAft>
                <a:spcPts val="0"/>
              </a:spcAft>
            </a:pPr>
            <a:endParaRPr lang="en-US" sz="2400" kern="100" dirty="0">
              <a:effectLst/>
              <a:latin typeface="Garamond" panose="02020404030301010803" pitchFamily="18" charset="0"/>
              <a:ea typeface="Aptos" panose="020B0004020202020204" pitchFamily="34" charset="0"/>
              <a:cs typeface="Times New Roman" panose="02020603050405020304" pitchFamily="18" charset="0"/>
            </a:endParaRPr>
          </a:p>
          <a:p>
            <a:pPr marL="342900" marR="0" indent="-342900" algn="just">
              <a:spcBef>
                <a:spcPts val="0"/>
              </a:spcBef>
              <a:spcAft>
                <a:spcPts val="0"/>
              </a:spcAft>
              <a:buFont typeface="Wingdings" panose="05000000000000000000" pitchFamily="2" charset="2"/>
              <a:buChar char="§"/>
            </a:pPr>
            <a:r>
              <a:rPr lang="en-US" sz="2400" kern="100" dirty="0">
                <a:effectLst/>
                <a:latin typeface="Garamond" panose="02020404030301010803" pitchFamily="18" charset="0"/>
                <a:ea typeface="Aptos" panose="020B0004020202020204" pitchFamily="34" charset="0"/>
                <a:cs typeface="Times New Roman" panose="02020603050405020304" pitchFamily="18" charset="0"/>
              </a:rPr>
              <a:t>Have you been wasteful or negligent in your use of resources, contributing to environmental harm?</a:t>
            </a:r>
          </a:p>
          <a:p>
            <a:pPr marL="342900" marR="0" indent="-342900" algn="just">
              <a:spcBef>
                <a:spcPts val="0"/>
              </a:spcBef>
              <a:spcAft>
                <a:spcPts val="0"/>
              </a:spcAft>
              <a:buFont typeface="Wingdings" panose="05000000000000000000" pitchFamily="2" charset="2"/>
              <a:buChar char="§"/>
            </a:pPr>
            <a:r>
              <a:rPr lang="en-US" sz="2400" kern="100" dirty="0">
                <a:effectLst/>
                <a:latin typeface="Garamond" panose="02020404030301010803" pitchFamily="18" charset="0"/>
                <a:ea typeface="Aptos" panose="020B0004020202020204" pitchFamily="34" charset="0"/>
                <a:cs typeface="Times New Roman" panose="02020603050405020304" pitchFamily="18" charset="0"/>
              </a:rPr>
              <a:t>Have you perpetuated stereotypes, prejudices, or contributed to social divisions?</a:t>
            </a:r>
          </a:p>
        </p:txBody>
      </p:sp>
    </p:spTree>
    <p:extLst>
      <p:ext uri="{BB962C8B-B14F-4D97-AF65-F5344CB8AC3E}">
        <p14:creationId xmlns:p14="http://schemas.microsoft.com/office/powerpoint/2010/main" val="4199560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9" name="Google Shape;669;p33"/>
          <p:cNvSpPr txBox="1">
            <a:spLocks noGrp="1"/>
          </p:cNvSpPr>
          <p:nvPr>
            <p:ph type="title"/>
          </p:nvPr>
        </p:nvSpPr>
        <p:spPr>
          <a:xfrm>
            <a:off x="930088" y="901245"/>
            <a:ext cx="4653512" cy="56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800" b="1" dirty="0">
                <a:solidFill>
                  <a:schemeClr val="tx1"/>
                </a:solidFill>
                <a:effectLst/>
                <a:latin typeface="Garamond" panose="02020404030301010803" pitchFamily="18" charset="0"/>
                <a:ea typeface="Aptos" panose="020B0004020202020204" pitchFamily="34" charset="0"/>
                <a:cs typeface="Times New Roman" panose="02020603050405020304" pitchFamily="18" charset="0"/>
              </a:rPr>
              <a:t>Relationships:</a:t>
            </a:r>
            <a:endParaRPr sz="5400" b="1" dirty="0">
              <a:solidFill>
                <a:schemeClr val="tx1"/>
              </a:solidFill>
              <a:latin typeface="Garamond" panose="02020404030301010803" pitchFamily="18" charset="0"/>
            </a:endParaRPr>
          </a:p>
        </p:txBody>
      </p:sp>
      <p:sp>
        <p:nvSpPr>
          <p:cNvPr id="3" name="TextBox 2">
            <a:extLst>
              <a:ext uri="{FF2B5EF4-FFF2-40B4-BE49-F238E27FC236}">
                <a16:creationId xmlns:a16="http://schemas.microsoft.com/office/drawing/2014/main" id="{25EFA2EC-0551-8770-F000-D5C96BF6EC63}"/>
              </a:ext>
            </a:extLst>
          </p:cNvPr>
          <p:cNvSpPr txBox="1"/>
          <p:nvPr/>
        </p:nvSpPr>
        <p:spPr>
          <a:xfrm>
            <a:off x="930088" y="1659467"/>
            <a:ext cx="7283823" cy="2308324"/>
          </a:xfrm>
          <a:prstGeom prst="rect">
            <a:avLst/>
          </a:prstGeom>
          <a:noFill/>
        </p:spPr>
        <p:txBody>
          <a:bodyPr wrap="square">
            <a:spAutoFit/>
          </a:bodyPr>
          <a:lstStyle/>
          <a:p>
            <a:pPr marL="342900" marR="0" indent="-342900" algn="just">
              <a:spcBef>
                <a:spcPts val="0"/>
              </a:spcBef>
              <a:spcAft>
                <a:spcPts val="0"/>
              </a:spcAft>
              <a:buFont typeface="Wingdings" panose="05000000000000000000" pitchFamily="2" charset="2"/>
              <a:buChar char="§"/>
            </a:pPr>
            <a:r>
              <a:rPr lang="en-US" sz="2400" kern="100" dirty="0">
                <a:effectLst/>
                <a:latin typeface="Garamond" panose="02020404030301010803" pitchFamily="18" charset="0"/>
                <a:ea typeface="Aptos" panose="020B0004020202020204" pitchFamily="34" charset="0"/>
                <a:cs typeface="Times New Roman" panose="02020603050405020304" pitchFamily="18" charset="0"/>
              </a:rPr>
              <a:t>How do you treat those closest to you? Are there relationships in your life that are wounded and in need of reconciliation or healing?</a:t>
            </a:r>
          </a:p>
          <a:p>
            <a:pPr marL="342900" marR="0" indent="-342900" algn="just">
              <a:spcBef>
                <a:spcPts val="0"/>
              </a:spcBef>
              <a:spcAft>
                <a:spcPts val="0"/>
              </a:spcAft>
              <a:buFont typeface="Wingdings" panose="05000000000000000000" pitchFamily="2" charset="2"/>
              <a:buChar char="§"/>
            </a:pPr>
            <a:r>
              <a:rPr lang="en-US" sz="2400" kern="100" dirty="0">
                <a:effectLst/>
                <a:latin typeface="Garamond" panose="02020404030301010803" pitchFamily="18" charset="0"/>
                <a:ea typeface="Aptos" panose="020B0004020202020204" pitchFamily="34" charset="0"/>
                <a:cs typeface="Times New Roman" panose="02020603050405020304" pitchFamily="18" charset="0"/>
              </a:rPr>
              <a:t>Have you been compassionate and empathetic towards the struggles of others, or have you contributed to their pain through harsh words or actions?</a:t>
            </a:r>
          </a:p>
        </p:txBody>
      </p:sp>
    </p:spTree>
    <p:extLst>
      <p:ext uri="{BB962C8B-B14F-4D97-AF65-F5344CB8AC3E}">
        <p14:creationId xmlns:p14="http://schemas.microsoft.com/office/powerpoint/2010/main" val="950308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9" name="Google Shape;669;p33"/>
          <p:cNvSpPr txBox="1">
            <a:spLocks noGrp="1"/>
          </p:cNvSpPr>
          <p:nvPr>
            <p:ph type="title"/>
          </p:nvPr>
        </p:nvSpPr>
        <p:spPr>
          <a:xfrm>
            <a:off x="930088" y="901245"/>
            <a:ext cx="4653512" cy="56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800" b="1" dirty="0">
                <a:solidFill>
                  <a:schemeClr val="tx1"/>
                </a:solidFill>
                <a:effectLst/>
                <a:latin typeface="Garamond" panose="02020404030301010803" pitchFamily="18" charset="0"/>
                <a:ea typeface="Aptos" panose="020B0004020202020204" pitchFamily="34" charset="0"/>
                <a:cs typeface="Times New Roman" panose="02020603050405020304" pitchFamily="18" charset="0"/>
              </a:rPr>
              <a:t>Stewardship:</a:t>
            </a:r>
            <a:endParaRPr sz="5400" b="1" dirty="0">
              <a:solidFill>
                <a:schemeClr val="tx1"/>
              </a:solidFill>
              <a:latin typeface="Garamond" panose="02020404030301010803" pitchFamily="18" charset="0"/>
            </a:endParaRPr>
          </a:p>
        </p:txBody>
      </p:sp>
      <p:sp>
        <p:nvSpPr>
          <p:cNvPr id="3" name="TextBox 2">
            <a:extLst>
              <a:ext uri="{FF2B5EF4-FFF2-40B4-BE49-F238E27FC236}">
                <a16:creationId xmlns:a16="http://schemas.microsoft.com/office/drawing/2014/main" id="{25EFA2EC-0551-8770-F000-D5C96BF6EC63}"/>
              </a:ext>
            </a:extLst>
          </p:cNvPr>
          <p:cNvSpPr txBox="1"/>
          <p:nvPr/>
        </p:nvSpPr>
        <p:spPr>
          <a:xfrm>
            <a:off x="930088" y="1591734"/>
            <a:ext cx="7283823" cy="2308324"/>
          </a:xfrm>
          <a:prstGeom prst="rect">
            <a:avLst/>
          </a:prstGeom>
          <a:noFill/>
        </p:spPr>
        <p:txBody>
          <a:bodyPr wrap="square">
            <a:spAutoFit/>
          </a:bodyPr>
          <a:lstStyle/>
          <a:p>
            <a:pPr marL="0" marR="0" algn="just">
              <a:spcBef>
                <a:spcPts val="0"/>
              </a:spcBef>
              <a:spcAft>
                <a:spcPts val="0"/>
              </a:spcAft>
            </a:pPr>
            <a:r>
              <a:rPr lang="en-US" sz="2400" kern="100" dirty="0">
                <a:effectLst/>
                <a:latin typeface="Garamond" panose="02020404030301010803" pitchFamily="18" charset="0"/>
                <a:ea typeface="Aptos" panose="020B0004020202020204" pitchFamily="34" charset="0"/>
                <a:cs typeface="Times New Roman" panose="02020603050405020304" pitchFamily="18" charset="0"/>
              </a:rPr>
              <a:t>Reflect on your stewardship of God's creation. Have you respected the natural world and its resources?</a:t>
            </a:r>
          </a:p>
          <a:p>
            <a:pPr marL="0" marR="0">
              <a:spcBef>
                <a:spcPts val="0"/>
              </a:spcBef>
              <a:spcAft>
                <a:spcPts val="0"/>
              </a:spcAft>
            </a:pPr>
            <a:endParaRPr lang="en-US" sz="2400" kern="100" dirty="0">
              <a:latin typeface="Garamond" panose="02020404030301010803" pitchFamily="18" charset="0"/>
              <a:ea typeface="Aptos" panose="020B0004020202020204" pitchFamily="34" charset="0"/>
              <a:cs typeface="Times New Roman" panose="02020603050405020304" pitchFamily="18" charset="0"/>
            </a:endParaRPr>
          </a:p>
          <a:p>
            <a:pPr marL="342900" marR="0" indent="-342900" algn="just">
              <a:spcBef>
                <a:spcPts val="0"/>
              </a:spcBef>
              <a:spcAft>
                <a:spcPts val="0"/>
              </a:spcAft>
              <a:buFont typeface="Wingdings" panose="05000000000000000000" pitchFamily="2" charset="2"/>
              <a:buChar char="§"/>
            </a:pPr>
            <a:r>
              <a:rPr lang="en-US" sz="2400" kern="100" dirty="0">
                <a:effectLst/>
                <a:latin typeface="Garamond" panose="02020404030301010803" pitchFamily="18" charset="0"/>
                <a:ea typeface="Aptos" panose="020B0004020202020204" pitchFamily="34" charset="0"/>
                <a:cs typeface="Times New Roman" panose="02020603050405020304" pitchFamily="18" charset="0"/>
              </a:rPr>
              <a:t>Have you taken steps to advocate for justice, peace, and sustainability of creation in your community and beyond?</a:t>
            </a:r>
          </a:p>
        </p:txBody>
      </p:sp>
    </p:spTree>
    <p:extLst>
      <p:ext uri="{BB962C8B-B14F-4D97-AF65-F5344CB8AC3E}">
        <p14:creationId xmlns:p14="http://schemas.microsoft.com/office/powerpoint/2010/main" val="431099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9" name="Google Shape;669;p33"/>
          <p:cNvSpPr txBox="1">
            <a:spLocks noGrp="1"/>
          </p:cNvSpPr>
          <p:nvPr>
            <p:ph type="title"/>
          </p:nvPr>
        </p:nvSpPr>
        <p:spPr>
          <a:xfrm>
            <a:off x="930088" y="901245"/>
            <a:ext cx="4653512" cy="56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800" b="1" dirty="0">
                <a:effectLst/>
                <a:latin typeface="Garamond" panose="02020404030301010803" pitchFamily="18" charset="0"/>
                <a:ea typeface="Aptos" panose="020B0004020202020204" pitchFamily="34" charset="0"/>
                <a:cs typeface="Times New Roman" panose="02020603050405020304" pitchFamily="18" charset="0"/>
              </a:rPr>
              <a:t>Prayer and Action:</a:t>
            </a:r>
            <a:endParaRPr sz="5400" b="1" dirty="0">
              <a:latin typeface="Garamond" panose="02020404030301010803" pitchFamily="18" charset="0"/>
            </a:endParaRPr>
          </a:p>
        </p:txBody>
      </p:sp>
      <p:sp>
        <p:nvSpPr>
          <p:cNvPr id="3" name="TextBox 2">
            <a:extLst>
              <a:ext uri="{FF2B5EF4-FFF2-40B4-BE49-F238E27FC236}">
                <a16:creationId xmlns:a16="http://schemas.microsoft.com/office/drawing/2014/main" id="{25EFA2EC-0551-8770-F000-D5C96BF6EC63}"/>
              </a:ext>
            </a:extLst>
          </p:cNvPr>
          <p:cNvSpPr txBox="1"/>
          <p:nvPr/>
        </p:nvSpPr>
        <p:spPr>
          <a:xfrm>
            <a:off x="930088" y="1591734"/>
            <a:ext cx="7283823" cy="2308324"/>
          </a:xfrm>
          <a:prstGeom prst="rect">
            <a:avLst/>
          </a:prstGeom>
          <a:noFill/>
        </p:spPr>
        <p:txBody>
          <a:bodyPr wrap="square">
            <a:spAutoFit/>
          </a:bodyPr>
          <a:lstStyle/>
          <a:p>
            <a:pPr marL="0" marR="0" algn="just">
              <a:spcBef>
                <a:spcPts val="0"/>
              </a:spcBef>
              <a:spcAft>
                <a:spcPts val="0"/>
              </a:spcAft>
            </a:pPr>
            <a:r>
              <a:rPr lang="en-US" sz="2400" kern="100" dirty="0">
                <a:solidFill>
                  <a:schemeClr val="tx1"/>
                </a:solidFill>
                <a:effectLst/>
                <a:latin typeface="Garamond" panose="02020404030301010803" pitchFamily="18" charset="0"/>
                <a:ea typeface="Aptos" panose="020B0004020202020204" pitchFamily="34" charset="0"/>
                <a:cs typeface="Times New Roman" panose="02020603050405020304" pitchFamily="18" charset="0"/>
              </a:rPr>
              <a:t>Are you actively praying and working for the healing and restoration of the world's wounds?</a:t>
            </a:r>
          </a:p>
          <a:p>
            <a:pPr marL="0" marR="0">
              <a:spcBef>
                <a:spcPts val="0"/>
              </a:spcBef>
              <a:spcAft>
                <a:spcPts val="0"/>
              </a:spcAft>
            </a:pPr>
            <a:endParaRPr lang="en-US" sz="2400" kern="100" dirty="0">
              <a:solidFill>
                <a:schemeClr val="tx1"/>
              </a:solidFill>
              <a:effectLst/>
              <a:latin typeface="Garamond" panose="02020404030301010803" pitchFamily="18" charset="0"/>
              <a:ea typeface="Aptos" panose="020B0004020202020204" pitchFamily="34" charset="0"/>
              <a:cs typeface="Times New Roman" panose="02020603050405020304" pitchFamily="18" charset="0"/>
            </a:endParaRPr>
          </a:p>
          <a:p>
            <a:pPr marL="342900" marR="0" indent="-342900" algn="just">
              <a:spcBef>
                <a:spcPts val="0"/>
              </a:spcBef>
              <a:spcAft>
                <a:spcPts val="0"/>
              </a:spcAft>
              <a:buFont typeface="Wingdings" panose="05000000000000000000" pitchFamily="2" charset="2"/>
              <a:buChar char="§"/>
            </a:pPr>
            <a:r>
              <a:rPr lang="en-US" sz="2400" kern="100" dirty="0">
                <a:solidFill>
                  <a:schemeClr val="tx1"/>
                </a:solidFill>
                <a:effectLst/>
                <a:latin typeface="Garamond" panose="02020404030301010803" pitchFamily="18" charset="0"/>
                <a:ea typeface="Aptos" panose="020B0004020202020204" pitchFamily="34" charset="0"/>
                <a:cs typeface="Times New Roman" panose="02020603050405020304" pitchFamily="18" charset="0"/>
              </a:rPr>
              <a:t>How can you integrate prayerful reflection into concrete actions that promote peace, justice, reconciliation and healing?</a:t>
            </a:r>
          </a:p>
        </p:txBody>
      </p:sp>
    </p:spTree>
    <p:extLst>
      <p:ext uri="{BB962C8B-B14F-4D97-AF65-F5344CB8AC3E}">
        <p14:creationId xmlns:p14="http://schemas.microsoft.com/office/powerpoint/2010/main" val="272803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9" name="Google Shape;669;p33"/>
          <p:cNvSpPr txBox="1">
            <a:spLocks noGrp="1"/>
          </p:cNvSpPr>
          <p:nvPr>
            <p:ph type="title"/>
          </p:nvPr>
        </p:nvSpPr>
        <p:spPr>
          <a:xfrm>
            <a:off x="922244" y="1093156"/>
            <a:ext cx="7299512" cy="2327377"/>
          </a:xfrm>
          <a:prstGeom prst="rect">
            <a:avLst/>
          </a:prstGeom>
        </p:spPr>
        <p:txBody>
          <a:bodyPr spcFirstLastPara="1" wrap="square" lIns="91425" tIns="91425" rIns="91425" bIns="91425" anchor="ctr" anchorCtr="0">
            <a:noAutofit/>
          </a:bodyPr>
          <a:lstStyle/>
          <a:p>
            <a:pPr marL="0" marR="0" algn="just">
              <a:spcBef>
                <a:spcPts val="0"/>
              </a:spcBef>
              <a:spcAft>
                <a:spcPts val="0"/>
              </a:spcAft>
            </a:pPr>
            <a:r>
              <a:rPr lang="en-US" sz="2800" kern="100" dirty="0">
                <a:effectLst/>
                <a:latin typeface="Garamond" panose="02020404030301010803" pitchFamily="18" charset="0"/>
                <a:ea typeface="Aptos" panose="020B0004020202020204" pitchFamily="34" charset="0"/>
                <a:cs typeface="Times New Roman" panose="02020603050405020304" pitchFamily="18" charset="0"/>
              </a:rPr>
              <a:t>Take a moment to ask for God's forgiveness and guidance. Commit to specific actions or changes in behavior that will contribute to the healing of the wounds of the world and foster a deeper connection with others and creation.</a:t>
            </a:r>
          </a:p>
        </p:txBody>
      </p:sp>
    </p:spTree>
    <p:extLst>
      <p:ext uri="{BB962C8B-B14F-4D97-AF65-F5344CB8AC3E}">
        <p14:creationId xmlns:p14="http://schemas.microsoft.com/office/powerpoint/2010/main" val="830448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9" name="Google Shape;669;p33"/>
          <p:cNvSpPr txBox="1">
            <a:spLocks noGrp="1"/>
          </p:cNvSpPr>
          <p:nvPr>
            <p:ph type="title"/>
          </p:nvPr>
        </p:nvSpPr>
        <p:spPr>
          <a:xfrm>
            <a:off x="922244" y="462845"/>
            <a:ext cx="7299512" cy="3804356"/>
          </a:xfrm>
          <a:prstGeom prst="rect">
            <a:avLst/>
          </a:prstGeom>
        </p:spPr>
        <p:txBody>
          <a:bodyPr spcFirstLastPara="1" wrap="square" lIns="91425" tIns="91425" rIns="91425" bIns="91425" anchor="ctr" anchorCtr="0">
            <a:noAutofit/>
          </a:bodyPr>
          <a:lstStyle/>
          <a:p>
            <a:pPr marL="0" marR="0" algn="l">
              <a:spcBef>
                <a:spcPts val="0"/>
              </a:spcBef>
              <a:spcAft>
                <a:spcPts val="0"/>
              </a:spcAft>
            </a:pPr>
            <a:r>
              <a:rPr lang="en-US" sz="3200" b="1" kern="100" dirty="0">
                <a:effectLst/>
                <a:latin typeface="Garamond" panose="02020404030301010803" pitchFamily="18" charset="0"/>
                <a:ea typeface="Aptos" panose="020B0004020202020204" pitchFamily="34" charset="0"/>
                <a:cs typeface="Times New Roman" panose="02020603050405020304" pitchFamily="18" charset="0"/>
              </a:rPr>
              <a:t>Closing Prayer</a:t>
            </a:r>
            <a:br>
              <a:rPr lang="en-US" sz="2800" kern="100" dirty="0">
                <a:effectLst/>
                <a:latin typeface="Garamond" panose="02020404030301010803" pitchFamily="18" charset="0"/>
                <a:ea typeface="Aptos" panose="020B0004020202020204" pitchFamily="34" charset="0"/>
                <a:cs typeface="Times New Roman" panose="02020603050405020304" pitchFamily="18" charset="0"/>
              </a:rPr>
            </a:br>
            <a:br>
              <a:rPr lang="en-US" sz="2800" kern="100" dirty="0">
                <a:effectLst/>
                <a:latin typeface="Garamond" panose="02020404030301010803" pitchFamily="18" charset="0"/>
                <a:ea typeface="Aptos" panose="020B0004020202020204" pitchFamily="34" charset="0"/>
                <a:cs typeface="Times New Roman" panose="02020603050405020304" pitchFamily="18" charset="0"/>
              </a:rPr>
            </a:br>
            <a:r>
              <a:rPr lang="en-US" sz="2800" kern="100" dirty="0">
                <a:effectLst/>
                <a:latin typeface="Garamond" panose="02020404030301010803" pitchFamily="18" charset="0"/>
                <a:ea typeface="Aptos" panose="020B0004020202020204" pitchFamily="34" charset="0"/>
                <a:cs typeface="Times New Roman" panose="02020603050405020304" pitchFamily="18" charset="0"/>
              </a:rPr>
              <a:t>Lord Jesus, through the intercession of St. Francis, help me to bear my own wounds with grace and to be a healing presence in a wounded world. May your love transform me and empower me to work for a more just, compassionate, and sustainable world. Amen.</a:t>
            </a:r>
          </a:p>
        </p:txBody>
      </p:sp>
    </p:spTree>
    <p:extLst>
      <p:ext uri="{BB962C8B-B14F-4D97-AF65-F5344CB8AC3E}">
        <p14:creationId xmlns:p14="http://schemas.microsoft.com/office/powerpoint/2010/main" val="153191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15"/>
        <p:cNvGrpSpPr/>
        <p:nvPr/>
      </p:nvGrpSpPr>
      <p:grpSpPr>
        <a:xfrm>
          <a:off x="0" y="0"/>
          <a:ext cx="0" cy="0"/>
          <a:chOff x="0" y="0"/>
          <a:chExt cx="0" cy="0"/>
        </a:xfrm>
      </p:grpSpPr>
      <p:sp>
        <p:nvSpPr>
          <p:cNvPr id="1417" name="Google Shape;1417;p46"/>
          <p:cNvSpPr txBox="1">
            <a:spLocks noGrp="1"/>
          </p:cNvSpPr>
          <p:nvPr>
            <p:ph type="title"/>
          </p:nvPr>
        </p:nvSpPr>
        <p:spPr>
          <a:xfrm>
            <a:off x="979644" y="848527"/>
            <a:ext cx="5037333" cy="56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600" b="1" dirty="0">
                <a:latin typeface="Garamond" panose="02020404030301010803" pitchFamily="18" charset="0"/>
              </a:rPr>
              <a:t>Benediction &amp; Blessing</a:t>
            </a:r>
            <a:endParaRPr sz="3600" b="1" dirty="0">
              <a:latin typeface="Garamond" panose="02020404030301010803" pitchFamily="18" charset="0"/>
            </a:endParaRPr>
          </a:p>
        </p:txBody>
      </p:sp>
      <p:grpSp>
        <p:nvGrpSpPr>
          <p:cNvPr id="1418" name="Google Shape;1418;p46"/>
          <p:cNvGrpSpPr/>
          <p:nvPr/>
        </p:nvGrpSpPr>
        <p:grpSpPr>
          <a:xfrm flipH="1">
            <a:off x="-255835" y="2571748"/>
            <a:ext cx="1378688" cy="3185107"/>
            <a:chOff x="7833877" y="2136354"/>
            <a:chExt cx="1701874" cy="3931746"/>
          </a:xfrm>
        </p:grpSpPr>
        <p:pic>
          <p:nvPicPr>
            <p:cNvPr id="1419" name="Google Shape;1419;p46"/>
            <p:cNvPicPr preferRelativeResize="0"/>
            <p:nvPr/>
          </p:nvPicPr>
          <p:blipFill>
            <a:blip r:embed="rId3">
              <a:alphaModFix/>
            </a:blip>
            <a:stretch>
              <a:fillRect/>
            </a:stretch>
          </p:blipFill>
          <p:spPr>
            <a:xfrm rot="634681">
              <a:off x="8034052" y="3666859"/>
              <a:ext cx="1301526" cy="2301332"/>
            </a:xfrm>
            <a:prstGeom prst="rect">
              <a:avLst/>
            </a:prstGeom>
            <a:noFill/>
            <a:ln>
              <a:noFill/>
            </a:ln>
          </p:spPr>
        </p:pic>
        <p:pic>
          <p:nvPicPr>
            <p:cNvPr id="1420" name="Google Shape;1420;p46"/>
            <p:cNvPicPr preferRelativeResize="0"/>
            <p:nvPr/>
          </p:nvPicPr>
          <p:blipFill>
            <a:blip r:embed="rId4">
              <a:alphaModFix/>
            </a:blip>
            <a:stretch>
              <a:fillRect/>
            </a:stretch>
          </p:blipFill>
          <p:spPr>
            <a:xfrm>
              <a:off x="8806249" y="2136354"/>
              <a:ext cx="272550" cy="257800"/>
            </a:xfrm>
            <a:prstGeom prst="rect">
              <a:avLst/>
            </a:prstGeom>
            <a:noFill/>
            <a:ln>
              <a:noFill/>
            </a:ln>
          </p:spPr>
        </p:pic>
        <p:pic>
          <p:nvPicPr>
            <p:cNvPr id="1421" name="Google Shape;1421;p46"/>
            <p:cNvPicPr preferRelativeResize="0"/>
            <p:nvPr/>
          </p:nvPicPr>
          <p:blipFill>
            <a:blip r:embed="rId5">
              <a:alphaModFix/>
            </a:blip>
            <a:stretch>
              <a:fillRect/>
            </a:stretch>
          </p:blipFill>
          <p:spPr>
            <a:xfrm>
              <a:off x="8490734" y="2867468"/>
              <a:ext cx="509729" cy="564300"/>
            </a:xfrm>
            <a:prstGeom prst="rect">
              <a:avLst/>
            </a:prstGeom>
            <a:noFill/>
            <a:ln>
              <a:noFill/>
            </a:ln>
          </p:spPr>
        </p:pic>
        <p:pic>
          <p:nvPicPr>
            <p:cNvPr id="1422" name="Google Shape;1422;p46"/>
            <p:cNvPicPr preferRelativeResize="0"/>
            <p:nvPr/>
          </p:nvPicPr>
          <p:blipFill>
            <a:blip r:embed="rId6">
              <a:alphaModFix/>
            </a:blip>
            <a:stretch>
              <a:fillRect/>
            </a:stretch>
          </p:blipFill>
          <p:spPr>
            <a:xfrm rot="-1348745">
              <a:off x="8270350" y="4334320"/>
              <a:ext cx="950499" cy="966410"/>
            </a:xfrm>
            <a:prstGeom prst="rect">
              <a:avLst/>
            </a:prstGeom>
            <a:noFill/>
            <a:ln>
              <a:noFill/>
            </a:ln>
          </p:spPr>
        </p:pic>
      </p:grpSp>
      <p:sp>
        <p:nvSpPr>
          <p:cNvPr id="3" name="TextBox 2">
            <a:extLst>
              <a:ext uri="{FF2B5EF4-FFF2-40B4-BE49-F238E27FC236}">
                <a16:creationId xmlns:a16="http://schemas.microsoft.com/office/drawing/2014/main" id="{64B7ADEF-C3D1-658F-0CA0-F45EAE0A25F5}"/>
              </a:ext>
            </a:extLst>
          </p:cNvPr>
          <p:cNvSpPr txBox="1"/>
          <p:nvPr/>
        </p:nvSpPr>
        <p:spPr>
          <a:xfrm>
            <a:off x="1004711" y="1611041"/>
            <a:ext cx="7597422" cy="1938992"/>
          </a:xfrm>
          <a:prstGeom prst="rect">
            <a:avLst/>
          </a:prstGeom>
          <a:noFill/>
        </p:spPr>
        <p:txBody>
          <a:bodyPr wrap="square">
            <a:spAutoFit/>
          </a:bodyPr>
          <a:lstStyle/>
          <a:p>
            <a:pPr marL="0" marR="0" algn="just">
              <a:spcBef>
                <a:spcPts val="0"/>
              </a:spcBef>
              <a:spcAft>
                <a:spcPts val="0"/>
              </a:spcAft>
            </a:pPr>
            <a:r>
              <a:rPr lang="en-US" sz="2400" kern="100" dirty="0">
                <a:effectLst/>
                <a:latin typeface="Garamond" panose="02020404030301010803" pitchFamily="18" charset="0"/>
                <a:ea typeface="Aptos" panose="020B0004020202020204" pitchFamily="34" charset="0"/>
                <a:cs typeface="Times New Roman" panose="02020603050405020304" pitchFamily="18" charset="0"/>
              </a:rPr>
              <a:t>As I conclude this examination of conscience, I hold in my heart the image of St. Francis, who bore the wounds of Christ with humility and love. His stigmata remind me that true transformation comes through embracing and healing our own wounds and extending that healing to others.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15"/>
        <p:cNvGrpSpPr/>
        <p:nvPr/>
      </p:nvGrpSpPr>
      <p:grpSpPr>
        <a:xfrm>
          <a:off x="0" y="0"/>
          <a:ext cx="0" cy="0"/>
          <a:chOff x="0" y="0"/>
          <a:chExt cx="0" cy="0"/>
        </a:xfrm>
      </p:grpSpPr>
      <p:sp>
        <p:nvSpPr>
          <p:cNvPr id="1417" name="Google Shape;1417;p46"/>
          <p:cNvSpPr txBox="1">
            <a:spLocks noGrp="1"/>
          </p:cNvSpPr>
          <p:nvPr>
            <p:ph type="title"/>
          </p:nvPr>
        </p:nvSpPr>
        <p:spPr>
          <a:xfrm>
            <a:off x="979644" y="848527"/>
            <a:ext cx="5037333" cy="56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600" b="1" dirty="0">
                <a:latin typeface="Garamond" panose="02020404030301010803" pitchFamily="18" charset="0"/>
              </a:rPr>
              <a:t>Benediction &amp; Blessing</a:t>
            </a:r>
            <a:endParaRPr sz="3600" b="1" dirty="0">
              <a:latin typeface="Garamond" panose="02020404030301010803" pitchFamily="18" charset="0"/>
            </a:endParaRPr>
          </a:p>
        </p:txBody>
      </p:sp>
      <p:grpSp>
        <p:nvGrpSpPr>
          <p:cNvPr id="1418" name="Google Shape;1418;p46"/>
          <p:cNvGrpSpPr/>
          <p:nvPr/>
        </p:nvGrpSpPr>
        <p:grpSpPr>
          <a:xfrm flipH="1">
            <a:off x="-255835" y="2571748"/>
            <a:ext cx="1378688" cy="3185107"/>
            <a:chOff x="7833877" y="2136354"/>
            <a:chExt cx="1701874" cy="3931746"/>
          </a:xfrm>
        </p:grpSpPr>
        <p:pic>
          <p:nvPicPr>
            <p:cNvPr id="1419" name="Google Shape;1419;p46"/>
            <p:cNvPicPr preferRelativeResize="0"/>
            <p:nvPr/>
          </p:nvPicPr>
          <p:blipFill>
            <a:blip r:embed="rId3">
              <a:alphaModFix/>
            </a:blip>
            <a:stretch>
              <a:fillRect/>
            </a:stretch>
          </p:blipFill>
          <p:spPr>
            <a:xfrm rot="634681">
              <a:off x="8034052" y="3666859"/>
              <a:ext cx="1301526" cy="2301332"/>
            </a:xfrm>
            <a:prstGeom prst="rect">
              <a:avLst/>
            </a:prstGeom>
            <a:noFill/>
            <a:ln>
              <a:noFill/>
            </a:ln>
          </p:spPr>
        </p:pic>
        <p:pic>
          <p:nvPicPr>
            <p:cNvPr id="1420" name="Google Shape;1420;p46"/>
            <p:cNvPicPr preferRelativeResize="0"/>
            <p:nvPr/>
          </p:nvPicPr>
          <p:blipFill>
            <a:blip r:embed="rId4">
              <a:alphaModFix/>
            </a:blip>
            <a:stretch>
              <a:fillRect/>
            </a:stretch>
          </p:blipFill>
          <p:spPr>
            <a:xfrm>
              <a:off x="8806249" y="2136354"/>
              <a:ext cx="272550" cy="257800"/>
            </a:xfrm>
            <a:prstGeom prst="rect">
              <a:avLst/>
            </a:prstGeom>
            <a:noFill/>
            <a:ln>
              <a:noFill/>
            </a:ln>
          </p:spPr>
        </p:pic>
        <p:pic>
          <p:nvPicPr>
            <p:cNvPr id="1421" name="Google Shape;1421;p46"/>
            <p:cNvPicPr preferRelativeResize="0"/>
            <p:nvPr/>
          </p:nvPicPr>
          <p:blipFill>
            <a:blip r:embed="rId5">
              <a:alphaModFix/>
            </a:blip>
            <a:stretch>
              <a:fillRect/>
            </a:stretch>
          </p:blipFill>
          <p:spPr>
            <a:xfrm>
              <a:off x="8490734" y="2867468"/>
              <a:ext cx="509729" cy="564300"/>
            </a:xfrm>
            <a:prstGeom prst="rect">
              <a:avLst/>
            </a:prstGeom>
            <a:noFill/>
            <a:ln>
              <a:noFill/>
            </a:ln>
          </p:spPr>
        </p:pic>
        <p:pic>
          <p:nvPicPr>
            <p:cNvPr id="1422" name="Google Shape;1422;p46"/>
            <p:cNvPicPr preferRelativeResize="0"/>
            <p:nvPr/>
          </p:nvPicPr>
          <p:blipFill>
            <a:blip r:embed="rId6">
              <a:alphaModFix/>
            </a:blip>
            <a:stretch>
              <a:fillRect/>
            </a:stretch>
          </p:blipFill>
          <p:spPr>
            <a:xfrm rot="-1348745">
              <a:off x="8270350" y="4334320"/>
              <a:ext cx="950499" cy="966410"/>
            </a:xfrm>
            <a:prstGeom prst="rect">
              <a:avLst/>
            </a:prstGeom>
            <a:noFill/>
            <a:ln>
              <a:noFill/>
            </a:ln>
          </p:spPr>
        </p:pic>
      </p:grpSp>
      <p:sp>
        <p:nvSpPr>
          <p:cNvPr id="3" name="TextBox 2">
            <a:extLst>
              <a:ext uri="{FF2B5EF4-FFF2-40B4-BE49-F238E27FC236}">
                <a16:creationId xmlns:a16="http://schemas.microsoft.com/office/drawing/2014/main" id="{64B7ADEF-C3D1-658F-0CA0-F45EAE0A25F5}"/>
              </a:ext>
            </a:extLst>
          </p:cNvPr>
          <p:cNvSpPr txBox="1"/>
          <p:nvPr/>
        </p:nvSpPr>
        <p:spPr>
          <a:xfrm>
            <a:off x="1004711" y="1611041"/>
            <a:ext cx="7597422" cy="1938992"/>
          </a:xfrm>
          <a:prstGeom prst="rect">
            <a:avLst/>
          </a:prstGeom>
          <a:noFill/>
        </p:spPr>
        <p:txBody>
          <a:bodyPr wrap="square">
            <a:spAutoFit/>
          </a:bodyPr>
          <a:lstStyle/>
          <a:p>
            <a:pPr marL="0" marR="0" algn="just">
              <a:spcBef>
                <a:spcPts val="0"/>
              </a:spcBef>
              <a:spcAft>
                <a:spcPts val="0"/>
              </a:spcAft>
            </a:pPr>
            <a:r>
              <a:rPr lang="en-US" sz="2400" kern="100" dirty="0">
                <a:effectLst/>
                <a:latin typeface="Garamond" panose="02020404030301010803" pitchFamily="18" charset="0"/>
                <a:ea typeface="Aptos" panose="020B0004020202020204" pitchFamily="34" charset="0"/>
                <a:cs typeface="Times New Roman" panose="02020603050405020304" pitchFamily="18" charset="0"/>
              </a:rPr>
              <a:t>In a world fraught with pain and division, I recognize the profound impact of small, compassionate actions. Each gesture of kindness, each effort to promote justice, and each step towards environmental stewardship contributes to the larger tapestry of healing and hope.</a:t>
            </a:r>
          </a:p>
        </p:txBody>
      </p:sp>
    </p:spTree>
    <p:extLst>
      <p:ext uri="{BB962C8B-B14F-4D97-AF65-F5344CB8AC3E}">
        <p14:creationId xmlns:p14="http://schemas.microsoft.com/office/powerpoint/2010/main" val="1524533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15"/>
        <p:cNvGrpSpPr/>
        <p:nvPr/>
      </p:nvGrpSpPr>
      <p:grpSpPr>
        <a:xfrm>
          <a:off x="0" y="0"/>
          <a:ext cx="0" cy="0"/>
          <a:chOff x="0" y="0"/>
          <a:chExt cx="0" cy="0"/>
        </a:xfrm>
      </p:grpSpPr>
      <p:sp>
        <p:nvSpPr>
          <p:cNvPr id="1417" name="Google Shape;1417;p46"/>
          <p:cNvSpPr txBox="1">
            <a:spLocks noGrp="1"/>
          </p:cNvSpPr>
          <p:nvPr>
            <p:ph type="title"/>
          </p:nvPr>
        </p:nvSpPr>
        <p:spPr>
          <a:xfrm>
            <a:off x="979644" y="848527"/>
            <a:ext cx="5037333" cy="56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600" b="1" dirty="0">
                <a:latin typeface="Garamond" panose="02020404030301010803" pitchFamily="18" charset="0"/>
              </a:rPr>
              <a:t>Benediction &amp; Blessing</a:t>
            </a:r>
            <a:endParaRPr sz="3600" b="1" dirty="0">
              <a:latin typeface="Garamond" panose="02020404030301010803" pitchFamily="18" charset="0"/>
            </a:endParaRPr>
          </a:p>
        </p:txBody>
      </p:sp>
      <p:grpSp>
        <p:nvGrpSpPr>
          <p:cNvPr id="1418" name="Google Shape;1418;p46"/>
          <p:cNvGrpSpPr/>
          <p:nvPr/>
        </p:nvGrpSpPr>
        <p:grpSpPr>
          <a:xfrm flipH="1">
            <a:off x="-255835" y="2571748"/>
            <a:ext cx="1378688" cy="3185107"/>
            <a:chOff x="7833877" y="2136354"/>
            <a:chExt cx="1701874" cy="3931746"/>
          </a:xfrm>
        </p:grpSpPr>
        <p:pic>
          <p:nvPicPr>
            <p:cNvPr id="1419" name="Google Shape;1419;p46"/>
            <p:cNvPicPr preferRelativeResize="0"/>
            <p:nvPr/>
          </p:nvPicPr>
          <p:blipFill>
            <a:blip r:embed="rId3">
              <a:alphaModFix/>
            </a:blip>
            <a:stretch>
              <a:fillRect/>
            </a:stretch>
          </p:blipFill>
          <p:spPr>
            <a:xfrm rot="634681">
              <a:off x="8034052" y="3666859"/>
              <a:ext cx="1301526" cy="2301332"/>
            </a:xfrm>
            <a:prstGeom prst="rect">
              <a:avLst/>
            </a:prstGeom>
            <a:noFill/>
            <a:ln>
              <a:noFill/>
            </a:ln>
          </p:spPr>
        </p:pic>
        <p:pic>
          <p:nvPicPr>
            <p:cNvPr id="1420" name="Google Shape;1420;p46"/>
            <p:cNvPicPr preferRelativeResize="0"/>
            <p:nvPr/>
          </p:nvPicPr>
          <p:blipFill>
            <a:blip r:embed="rId4">
              <a:alphaModFix/>
            </a:blip>
            <a:stretch>
              <a:fillRect/>
            </a:stretch>
          </p:blipFill>
          <p:spPr>
            <a:xfrm>
              <a:off x="8806249" y="2136354"/>
              <a:ext cx="272550" cy="257800"/>
            </a:xfrm>
            <a:prstGeom prst="rect">
              <a:avLst/>
            </a:prstGeom>
            <a:noFill/>
            <a:ln>
              <a:noFill/>
            </a:ln>
          </p:spPr>
        </p:pic>
        <p:pic>
          <p:nvPicPr>
            <p:cNvPr id="1421" name="Google Shape;1421;p46"/>
            <p:cNvPicPr preferRelativeResize="0"/>
            <p:nvPr/>
          </p:nvPicPr>
          <p:blipFill>
            <a:blip r:embed="rId5">
              <a:alphaModFix/>
            </a:blip>
            <a:stretch>
              <a:fillRect/>
            </a:stretch>
          </p:blipFill>
          <p:spPr>
            <a:xfrm>
              <a:off x="8490734" y="2867468"/>
              <a:ext cx="509729" cy="564300"/>
            </a:xfrm>
            <a:prstGeom prst="rect">
              <a:avLst/>
            </a:prstGeom>
            <a:noFill/>
            <a:ln>
              <a:noFill/>
            </a:ln>
          </p:spPr>
        </p:pic>
        <p:pic>
          <p:nvPicPr>
            <p:cNvPr id="1422" name="Google Shape;1422;p46"/>
            <p:cNvPicPr preferRelativeResize="0"/>
            <p:nvPr/>
          </p:nvPicPr>
          <p:blipFill>
            <a:blip r:embed="rId6">
              <a:alphaModFix/>
            </a:blip>
            <a:stretch>
              <a:fillRect/>
            </a:stretch>
          </p:blipFill>
          <p:spPr>
            <a:xfrm rot="-1348745">
              <a:off x="8270350" y="4334320"/>
              <a:ext cx="950499" cy="966410"/>
            </a:xfrm>
            <a:prstGeom prst="rect">
              <a:avLst/>
            </a:prstGeom>
            <a:noFill/>
            <a:ln>
              <a:noFill/>
            </a:ln>
          </p:spPr>
        </p:pic>
      </p:grpSp>
      <p:sp>
        <p:nvSpPr>
          <p:cNvPr id="3" name="TextBox 2">
            <a:extLst>
              <a:ext uri="{FF2B5EF4-FFF2-40B4-BE49-F238E27FC236}">
                <a16:creationId xmlns:a16="http://schemas.microsoft.com/office/drawing/2014/main" id="{64B7ADEF-C3D1-658F-0CA0-F45EAE0A25F5}"/>
              </a:ext>
            </a:extLst>
          </p:cNvPr>
          <p:cNvSpPr txBox="1"/>
          <p:nvPr/>
        </p:nvSpPr>
        <p:spPr>
          <a:xfrm>
            <a:off x="1004711" y="1611041"/>
            <a:ext cx="7597422" cy="2308324"/>
          </a:xfrm>
          <a:prstGeom prst="rect">
            <a:avLst/>
          </a:prstGeom>
          <a:noFill/>
        </p:spPr>
        <p:txBody>
          <a:bodyPr wrap="square">
            <a:spAutoFit/>
          </a:bodyPr>
          <a:lstStyle/>
          <a:p>
            <a:pPr marL="0" marR="0" algn="just">
              <a:spcBef>
                <a:spcPts val="0"/>
              </a:spcBef>
              <a:spcAft>
                <a:spcPts val="0"/>
              </a:spcAft>
            </a:pPr>
            <a:r>
              <a:rPr lang="en-US" sz="2400" kern="100" dirty="0">
                <a:effectLst/>
                <a:latin typeface="Garamond" panose="02020404030301010803" pitchFamily="18" charset="0"/>
                <a:ea typeface="Aptos" panose="020B0004020202020204" pitchFamily="34" charset="0"/>
                <a:cs typeface="Times New Roman" panose="02020603050405020304" pitchFamily="18" charset="0"/>
              </a:rPr>
              <a:t>May this examination inspire not just reflection but tangible action. Let it be a catalyst for deeper empathy, greater solidarity, and a renewed commitment to living out the Gospel in everyday life. As I move forward, I carry the spirit of St. Francis, striving to be an instrument of peace and a beacon of love in a wounded world. Amen. </a:t>
            </a:r>
          </a:p>
        </p:txBody>
      </p:sp>
    </p:spTree>
    <p:extLst>
      <p:ext uri="{BB962C8B-B14F-4D97-AF65-F5344CB8AC3E}">
        <p14:creationId xmlns:p14="http://schemas.microsoft.com/office/powerpoint/2010/main" val="224784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69"/>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Ancient History of China Thesis Infographics by Slidesgo">
  <a:themeElements>
    <a:clrScheme name="Simple Light">
      <a:dk1>
        <a:srgbClr val="232322"/>
      </a:dk1>
      <a:lt1>
        <a:srgbClr val="F7FAF2"/>
      </a:lt1>
      <a:dk2>
        <a:srgbClr val="99C8A7"/>
      </a:dk2>
      <a:lt2>
        <a:srgbClr val="97B2A4"/>
      </a:lt2>
      <a:accent1>
        <a:srgbClr val="7C836B"/>
      </a:accent1>
      <a:accent2>
        <a:srgbClr val="F0E5D0"/>
      </a:accent2>
      <a:accent3>
        <a:srgbClr val="9A5C47"/>
      </a:accent3>
      <a:accent4>
        <a:srgbClr val="D48C72"/>
      </a:accent4>
      <a:accent5>
        <a:srgbClr val="F19072"/>
      </a:accent5>
      <a:accent6>
        <a:srgbClr val="F8CDC1"/>
      </a:accent6>
      <a:hlink>
        <a:srgbClr val="23232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868</Words>
  <Application>Microsoft Office PowerPoint</Application>
  <PresentationFormat>On-screen Show (16:9)</PresentationFormat>
  <Paragraphs>51</Paragraphs>
  <Slides>16</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Maven Pro</vt:lpstr>
      <vt:lpstr>Anaheim</vt:lpstr>
      <vt:lpstr>Aptos</vt:lpstr>
      <vt:lpstr>Jua</vt:lpstr>
      <vt:lpstr>Garamond</vt:lpstr>
      <vt:lpstr>Merienda One</vt:lpstr>
      <vt:lpstr>Wingdings</vt:lpstr>
      <vt:lpstr>Ancient History of China Thesis Infographics by Slidesgo</vt:lpstr>
      <vt:lpstr>PowerPoint Presentation</vt:lpstr>
      <vt:lpstr>PowerPoint Presentation</vt:lpstr>
      <vt:lpstr> Opening Prayer   Loving Creator God, as I reflect on the wounds of St. Francis and the woundedness of our world, grant me the grace to see my own heart with clarity and to understand my role in healing the brokenness around me.    Through Christ our Lord. Amen. </vt:lpstr>
      <vt:lpstr>Introduction</vt:lpstr>
      <vt:lpstr> Saint Francis of Assisi, deeply united with Christ, received the stigmata, the visible wounds of Christ's Passion. These wounds symbolize not only his profound identification with Jesus but also his deep compassion for the suffering of others. As I contemplate these sacred marks, I examine and reflect… </vt:lpstr>
      <vt:lpstr>Awareness of Woundedness:</vt:lpstr>
      <vt:lpstr>Personal Actions:</vt:lpstr>
      <vt:lpstr>Relationships:</vt:lpstr>
      <vt:lpstr>Stewardship:</vt:lpstr>
      <vt:lpstr>Prayer and Action:</vt:lpstr>
      <vt:lpstr>Take a moment to ask for God's forgiveness and guidance. Commit to specific actions or changes in behavior that will contribute to the healing of the wounds of the world and foster a deeper connection with others and creation.</vt:lpstr>
      <vt:lpstr>Closing Prayer  Lord Jesus, through the intercession of St. Francis, help me to bear my own wounds with grace and to be a healing presence in a wounded world. May your love transform me and empower me to work for a more just, compassionate, and sustainable world. Amen.</vt:lpstr>
      <vt:lpstr>Benediction &amp; Blessing</vt:lpstr>
      <vt:lpstr>Benediction &amp; Blessing</vt:lpstr>
      <vt:lpstr>Benediction &amp; Blessing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Jeff &amp; Teresa Redder</dc:creator>
  <cp:lastModifiedBy>Teresa S Redder</cp:lastModifiedBy>
  <cp:revision>2</cp:revision>
  <dcterms:modified xsi:type="dcterms:W3CDTF">2024-09-01T02:31:29Z</dcterms:modified>
</cp:coreProperties>
</file>